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1" r:id="rId5"/>
    <p:sldId id="262" r:id="rId6"/>
    <p:sldId id="259" r:id="rId7"/>
    <p:sldId id="260" r:id="rId8"/>
    <p:sldId id="261" r:id="rId9"/>
    <p:sldId id="263" r:id="rId10"/>
    <p:sldId id="264" r:id="rId11"/>
    <p:sldId id="265" r:id="rId12"/>
    <p:sldId id="273" r:id="rId13"/>
    <p:sldId id="266" r:id="rId14"/>
    <p:sldId id="267" r:id="rId15"/>
    <p:sldId id="272" r:id="rId16"/>
    <p:sldId id="269" r:id="rId17"/>
    <p:sldId id="270" r:id="rId18"/>
  </p:sldIdLst>
  <p:sldSz cx="18288000" cy="10287000"/>
  <p:notesSz cx="18288000" cy="10287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p:cViewPr>
        <p:scale>
          <a:sx n="66" d="100"/>
          <a:sy n="66" d="100"/>
        </p:scale>
        <p:origin x="-1044" y="-34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100" b="0" i="0">
                <a:solidFill>
                  <a:schemeClr val="bg1"/>
                </a:solidFill>
                <a:latin typeface="Lucida Sans Unicode"/>
                <a:cs typeface="Lucida Sans Unicode"/>
              </a:defRPr>
            </a:lvl1pPr>
          </a:lstStyle>
          <a:p>
            <a:endParaRPr/>
          </a:p>
        </p:txBody>
      </p:sp>
      <p:sp>
        <p:nvSpPr>
          <p:cNvPr id="3" name="Holder 3"/>
          <p:cNvSpPr>
            <a:spLocks noGrp="1"/>
          </p:cNvSpPr>
          <p:nvPr>
            <p:ph type="body" idx="1"/>
          </p:nvPr>
        </p:nvSpPr>
        <p:spPr/>
        <p:txBody>
          <a:bodyPr lIns="0" tIns="0" rIns="0" bIns="0"/>
          <a:lstStyle>
            <a:lvl1pPr>
              <a:defRPr sz="2500" b="1"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6879590" cy="1029335"/>
          </a:xfrm>
          <a:custGeom>
            <a:avLst/>
            <a:gdLst/>
            <a:ahLst/>
            <a:cxnLst/>
            <a:rect l="l" t="t" r="r" b="b"/>
            <a:pathLst>
              <a:path w="6879590" h="1029335">
                <a:moveTo>
                  <a:pt x="0" y="1028731"/>
                </a:moveTo>
                <a:lnTo>
                  <a:pt x="0" y="0"/>
                </a:lnTo>
                <a:lnTo>
                  <a:pt x="6879397" y="0"/>
                </a:lnTo>
                <a:lnTo>
                  <a:pt x="6879397" y="83567"/>
                </a:lnTo>
                <a:lnTo>
                  <a:pt x="5934233" y="1028731"/>
                </a:lnTo>
                <a:lnTo>
                  <a:pt x="0" y="1028731"/>
                </a:lnTo>
                <a:close/>
              </a:path>
            </a:pathLst>
          </a:custGeom>
          <a:solidFill>
            <a:srgbClr val="002B66"/>
          </a:solidFill>
        </p:spPr>
        <p:txBody>
          <a:bodyPr wrap="square" lIns="0" tIns="0" rIns="0" bIns="0" rtlCol="0"/>
          <a:lstStyle/>
          <a:p>
            <a:endParaRPr/>
          </a:p>
        </p:txBody>
      </p:sp>
      <p:sp>
        <p:nvSpPr>
          <p:cNvPr id="17" name="bg object 17"/>
          <p:cNvSpPr/>
          <p:nvPr/>
        </p:nvSpPr>
        <p:spPr>
          <a:xfrm>
            <a:off x="12022951" y="9305840"/>
            <a:ext cx="6265545" cy="981710"/>
          </a:xfrm>
          <a:custGeom>
            <a:avLst/>
            <a:gdLst/>
            <a:ahLst/>
            <a:cxnLst/>
            <a:rect l="l" t="t" r="r" b="b"/>
            <a:pathLst>
              <a:path w="6265544" h="981709">
                <a:moveTo>
                  <a:pt x="6265047" y="0"/>
                </a:moveTo>
                <a:lnTo>
                  <a:pt x="6265047" y="981159"/>
                </a:lnTo>
                <a:lnTo>
                  <a:pt x="0" y="981159"/>
                </a:lnTo>
                <a:lnTo>
                  <a:pt x="0" y="945165"/>
                </a:lnTo>
                <a:lnTo>
                  <a:pt x="945165" y="0"/>
                </a:lnTo>
                <a:lnTo>
                  <a:pt x="6265047" y="0"/>
                </a:lnTo>
                <a:close/>
              </a:path>
            </a:pathLst>
          </a:custGeom>
          <a:solidFill>
            <a:srgbClr val="002B66"/>
          </a:solidFill>
        </p:spPr>
        <p:txBody>
          <a:bodyPr wrap="square" lIns="0" tIns="0" rIns="0" bIns="0" rtlCol="0"/>
          <a:lstStyle/>
          <a:p>
            <a:endParaRPr/>
          </a:p>
        </p:txBody>
      </p:sp>
      <p:sp>
        <p:nvSpPr>
          <p:cNvPr id="18" name="bg object 18"/>
          <p:cNvSpPr/>
          <p:nvPr/>
        </p:nvSpPr>
        <p:spPr>
          <a:xfrm>
            <a:off x="4374048" y="0"/>
            <a:ext cx="10316845" cy="648335"/>
          </a:xfrm>
          <a:custGeom>
            <a:avLst/>
            <a:gdLst/>
            <a:ahLst/>
            <a:cxnLst/>
            <a:rect l="l" t="t" r="r" b="b"/>
            <a:pathLst>
              <a:path w="10316844" h="648335">
                <a:moveTo>
                  <a:pt x="0" y="0"/>
                </a:moveTo>
                <a:lnTo>
                  <a:pt x="10316816" y="0"/>
                </a:lnTo>
                <a:lnTo>
                  <a:pt x="9669096" y="647719"/>
                </a:lnTo>
                <a:lnTo>
                  <a:pt x="647718" y="647719"/>
                </a:lnTo>
                <a:lnTo>
                  <a:pt x="0" y="0"/>
                </a:lnTo>
                <a:close/>
              </a:path>
            </a:pathLst>
          </a:custGeom>
          <a:solidFill>
            <a:srgbClr val="03459D"/>
          </a:solidFill>
        </p:spPr>
        <p:txBody>
          <a:bodyPr wrap="square" lIns="0" tIns="0" rIns="0" bIns="0" rtlCol="0"/>
          <a:lstStyle/>
          <a:p>
            <a:endParaRPr/>
          </a:p>
        </p:txBody>
      </p:sp>
      <p:sp>
        <p:nvSpPr>
          <p:cNvPr id="19" name="bg object 19"/>
          <p:cNvSpPr/>
          <p:nvPr/>
        </p:nvSpPr>
        <p:spPr>
          <a:xfrm>
            <a:off x="3888273" y="9686813"/>
            <a:ext cx="10593070" cy="600710"/>
          </a:xfrm>
          <a:custGeom>
            <a:avLst/>
            <a:gdLst/>
            <a:ahLst/>
            <a:cxnLst/>
            <a:rect l="l" t="t" r="r" b="b"/>
            <a:pathLst>
              <a:path w="10593069" h="600709">
                <a:moveTo>
                  <a:pt x="10592509" y="600186"/>
                </a:moveTo>
                <a:lnTo>
                  <a:pt x="0" y="600186"/>
                </a:lnTo>
                <a:lnTo>
                  <a:pt x="600186" y="0"/>
                </a:lnTo>
                <a:lnTo>
                  <a:pt x="9992322" y="0"/>
                </a:lnTo>
                <a:lnTo>
                  <a:pt x="10592509" y="600186"/>
                </a:lnTo>
                <a:close/>
              </a:path>
            </a:pathLst>
          </a:custGeom>
          <a:solidFill>
            <a:srgbClr val="03459D"/>
          </a:solidFill>
        </p:spPr>
        <p:txBody>
          <a:bodyPr wrap="square" lIns="0" tIns="0" rIns="0" bIns="0" rtlCol="0"/>
          <a:lstStyle/>
          <a:p>
            <a:endParaRPr/>
          </a:p>
        </p:txBody>
      </p:sp>
      <p:sp>
        <p:nvSpPr>
          <p:cNvPr id="20" name="bg object 20"/>
          <p:cNvSpPr/>
          <p:nvPr/>
        </p:nvSpPr>
        <p:spPr>
          <a:xfrm>
            <a:off x="0" y="2218105"/>
            <a:ext cx="7769225" cy="5543550"/>
          </a:xfrm>
          <a:custGeom>
            <a:avLst/>
            <a:gdLst/>
            <a:ahLst/>
            <a:cxnLst/>
            <a:rect l="l" t="t" r="r" b="b"/>
            <a:pathLst>
              <a:path w="7769225" h="5543550">
                <a:moveTo>
                  <a:pt x="489559" y="627976"/>
                </a:moveTo>
                <a:lnTo>
                  <a:pt x="0" y="0"/>
                </a:lnTo>
                <a:lnTo>
                  <a:pt x="0" y="1255953"/>
                </a:lnTo>
                <a:lnTo>
                  <a:pt x="489559" y="627976"/>
                </a:lnTo>
                <a:close/>
              </a:path>
              <a:path w="7769225" h="5543550">
                <a:moveTo>
                  <a:pt x="7768768" y="1680006"/>
                </a:moveTo>
                <a:lnTo>
                  <a:pt x="6825158" y="736396"/>
                </a:lnTo>
                <a:lnTo>
                  <a:pt x="1328039" y="736396"/>
                </a:lnTo>
                <a:lnTo>
                  <a:pt x="384429" y="1680006"/>
                </a:lnTo>
                <a:lnTo>
                  <a:pt x="384429" y="4599457"/>
                </a:lnTo>
                <a:lnTo>
                  <a:pt x="1328039" y="5543067"/>
                </a:lnTo>
                <a:lnTo>
                  <a:pt x="6825158" y="5543067"/>
                </a:lnTo>
                <a:lnTo>
                  <a:pt x="7768768" y="4599457"/>
                </a:lnTo>
                <a:lnTo>
                  <a:pt x="7768768" y="1680006"/>
                </a:lnTo>
                <a:close/>
              </a:path>
            </a:pathLst>
          </a:custGeom>
          <a:solidFill>
            <a:srgbClr val="002B6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100" b="0" i="0">
                <a:solidFill>
                  <a:schemeClr val="bg1"/>
                </a:solidFill>
                <a:latin typeface="Lucida Sans Unicode"/>
                <a:cs typeface="Lucida Sans Unicode"/>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100" b="0" i="0">
                <a:solidFill>
                  <a:schemeClr val="bg1"/>
                </a:solidFill>
                <a:latin typeface="Lucida Sans Unicode"/>
                <a:cs typeface="Lucida Sans Unicod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00249" y="4049652"/>
            <a:ext cx="2946400" cy="1259839"/>
          </a:xfrm>
          <a:prstGeom prst="rect">
            <a:avLst/>
          </a:prstGeom>
        </p:spPr>
        <p:txBody>
          <a:bodyPr wrap="square" lIns="0" tIns="0" rIns="0" bIns="0">
            <a:spAutoFit/>
          </a:bodyPr>
          <a:lstStyle>
            <a:lvl1pPr>
              <a:defRPr sz="8100" b="0" i="0">
                <a:solidFill>
                  <a:schemeClr val="bg1"/>
                </a:solidFill>
                <a:latin typeface="Lucida Sans Unicode"/>
                <a:cs typeface="Lucida Sans Unicode"/>
              </a:defRPr>
            </a:lvl1pPr>
          </a:lstStyle>
          <a:p>
            <a:endParaRPr/>
          </a:p>
        </p:txBody>
      </p:sp>
      <p:sp>
        <p:nvSpPr>
          <p:cNvPr id="3" name="Holder 3"/>
          <p:cNvSpPr>
            <a:spLocks noGrp="1"/>
          </p:cNvSpPr>
          <p:nvPr>
            <p:ph type="body" idx="1"/>
          </p:nvPr>
        </p:nvSpPr>
        <p:spPr>
          <a:xfrm>
            <a:off x="2321976" y="2465958"/>
            <a:ext cx="13644046" cy="3530600"/>
          </a:xfrm>
          <a:prstGeom prst="rect">
            <a:avLst/>
          </a:prstGeom>
        </p:spPr>
        <p:txBody>
          <a:bodyPr wrap="square" lIns="0" tIns="0" rIns="0" bIns="0">
            <a:spAutoFit/>
          </a:bodyPr>
          <a:lstStyle>
            <a:lvl1pPr>
              <a:defRPr sz="2500" b="1" i="0">
                <a:solidFill>
                  <a:schemeClr val="tx1"/>
                </a:solidFill>
                <a:latin typeface="Tahoma"/>
                <a:cs typeface="Tahom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10/6/2024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vespa.nu/supermarket/"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Malmö – a city of contrasts | Visit Sweden"/>
          <p:cNvPicPr>
            <a:picLocks noChangeAspect="1" noChangeArrowheads="1"/>
          </p:cNvPicPr>
          <p:nvPr/>
        </p:nvPicPr>
        <p:blipFill>
          <a:blip r:embed="rId2" cstate="print"/>
          <a:srcRect l="4382" b="19404"/>
          <a:stretch>
            <a:fillRect/>
          </a:stretch>
        </p:blipFill>
        <p:spPr bwMode="auto">
          <a:xfrm>
            <a:off x="0" y="0"/>
            <a:ext cx="18288000" cy="10287000"/>
          </a:xfrm>
          <a:prstGeom prst="rect">
            <a:avLst/>
          </a:prstGeom>
          <a:noFill/>
        </p:spPr>
      </p:pic>
      <p:grpSp>
        <p:nvGrpSpPr>
          <p:cNvPr id="2" name="object 2"/>
          <p:cNvGrpSpPr/>
          <p:nvPr/>
        </p:nvGrpSpPr>
        <p:grpSpPr>
          <a:xfrm>
            <a:off x="0" y="0"/>
            <a:ext cx="18288539" cy="10287201"/>
            <a:chOff x="0" y="0"/>
            <a:chExt cx="18288539" cy="10287201"/>
          </a:xfrm>
        </p:grpSpPr>
        <p:sp>
          <p:nvSpPr>
            <p:cNvPr id="4" name="object 4"/>
            <p:cNvSpPr/>
            <p:nvPr/>
          </p:nvSpPr>
          <p:spPr>
            <a:xfrm>
              <a:off x="8391631" y="8966388"/>
              <a:ext cx="5450840" cy="1320800"/>
            </a:xfrm>
            <a:custGeom>
              <a:avLst/>
              <a:gdLst/>
              <a:ahLst/>
              <a:cxnLst/>
              <a:rect l="l" t="t" r="r" b="b"/>
              <a:pathLst>
                <a:path w="5450840" h="1320800">
                  <a:moveTo>
                    <a:pt x="1320610" y="0"/>
                  </a:moveTo>
                  <a:lnTo>
                    <a:pt x="4129687" y="0"/>
                  </a:lnTo>
                  <a:lnTo>
                    <a:pt x="5450298" y="1320611"/>
                  </a:lnTo>
                  <a:lnTo>
                    <a:pt x="0" y="1320611"/>
                  </a:lnTo>
                  <a:lnTo>
                    <a:pt x="1320610" y="0"/>
                  </a:lnTo>
                  <a:close/>
                </a:path>
              </a:pathLst>
            </a:custGeom>
            <a:solidFill>
              <a:srgbClr val="002B66"/>
            </a:solidFill>
          </p:spPr>
          <p:txBody>
            <a:bodyPr wrap="square" lIns="0" tIns="0" rIns="0" bIns="0" rtlCol="0"/>
            <a:lstStyle/>
            <a:p>
              <a:endParaRPr dirty="0"/>
            </a:p>
          </p:txBody>
        </p:sp>
        <p:sp>
          <p:nvSpPr>
            <p:cNvPr id="5" name="object 5"/>
            <p:cNvSpPr/>
            <p:nvPr/>
          </p:nvSpPr>
          <p:spPr>
            <a:xfrm>
              <a:off x="12175394" y="9457891"/>
              <a:ext cx="6113145" cy="829310"/>
            </a:xfrm>
            <a:custGeom>
              <a:avLst/>
              <a:gdLst/>
              <a:ahLst/>
              <a:cxnLst/>
              <a:rect l="l" t="t" r="r" b="b"/>
              <a:pathLst>
                <a:path w="6113144" h="829309">
                  <a:moveTo>
                    <a:pt x="6112604" y="829107"/>
                  </a:moveTo>
                  <a:lnTo>
                    <a:pt x="0" y="829107"/>
                  </a:lnTo>
                  <a:lnTo>
                    <a:pt x="0" y="823326"/>
                  </a:lnTo>
                  <a:lnTo>
                    <a:pt x="823326" y="0"/>
                  </a:lnTo>
                  <a:lnTo>
                    <a:pt x="6112604" y="0"/>
                  </a:lnTo>
                  <a:lnTo>
                    <a:pt x="6112604" y="829107"/>
                  </a:lnTo>
                  <a:close/>
                </a:path>
              </a:pathLst>
            </a:custGeom>
            <a:solidFill>
              <a:srgbClr val="03459D"/>
            </a:solidFill>
          </p:spPr>
          <p:txBody>
            <a:bodyPr wrap="square" lIns="0" tIns="0" rIns="0" bIns="0" rtlCol="0"/>
            <a:lstStyle/>
            <a:p>
              <a:endParaRPr dirty="0"/>
            </a:p>
          </p:txBody>
        </p:sp>
        <p:sp>
          <p:nvSpPr>
            <p:cNvPr id="6" name="object 6"/>
            <p:cNvSpPr/>
            <p:nvPr/>
          </p:nvSpPr>
          <p:spPr>
            <a:xfrm>
              <a:off x="0" y="11"/>
              <a:ext cx="18288000" cy="10287000"/>
            </a:xfrm>
            <a:custGeom>
              <a:avLst/>
              <a:gdLst/>
              <a:ahLst/>
              <a:cxnLst/>
              <a:rect l="l" t="t" r="r" b="b"/>
              <a:pathLst>
                <a:path w="18288000" h="10287000">
                  <a:moveTo>
                    <a:pt x="7404798" y="0"/>
                  </a:moveTo>
                  <a:lnTo>
                    <a:pt x="0" y="0"/>
                  </a:lnTo>
                  <a:lnTo>
                    <a:pt x="0" y="3839248"/>
                  </a:lnTo>
                  <a:lnTo>
                    <a:pt x="5470449" y="3839248"/>
                  </a:lnTo>
                  <a:lnTo>
                    <a:pt x="7404798" y="1904885"/>
                  </a:lnTo>
                  <a:lnTo>
                    <a:pt x="7404798" y="0"/>
                  </a:lnTo>
                  <a:close/>
                </a:path>
                <a:path w="18288000" h="10287000">
                  <a:moveTo>
                    <a:pt x="18287988" y="5096561"/>
                  </a:moveTo>
                  <a:lnTo>
                    <a:pt x="17419727" y="5964834"/>
                  </a:lnTo>
                  <a:lnTo>
                    <a:pt x="17419727" y="9449041"/>
                  </a:lnTo>
                  <a:lnTo>
                    <a:pt x="18257673" y="10287000"/>
                  </a:lnTo>
                  <a:lnTo>
                    <a:pt x="18287988" y="10287000"/>
                  </a:lnTo>
                  <a:lnTo>
                    <a:pt x="18287988" y="5096561"/>
                  </a:lnTo>
                  <a:close/>
                </a:path>
              </a:pathLst>
            </a:custGeom>
            <a:solidFill>
              <a:srgbClr val="002B66"/>
            </a:solidFill>
          </p:spPr>
          <p:txBody>
            <a:bodyPr wrap="square" lIns="0" tIns="0" rIns="0" bIns="0" rtlCol="0"/>
            <a:lstStyle/>
            <a:p>
              <a:endParaRPr dirty="0"/>
            </a:p>
          </p:txBody>
        </p:sp>
        <p:sp>
          <p:nvSpPr>
            <p:cNvPr id="7" name="object 7"/>
            <p:cNvSpPr/>
            <p:nvPr/>
          </p:nvSpPr>
          <p:spPr>
            <a:xfrm>
              <a:off x="2759605" y="0"/>
              <a:ext cx="10749280" cy="3273425"/>
            </a:xfrm>
            <a:custGeom>
              <a:avLst/>
              <a:gdLst/>
              <a:ahLst/>
              <a:cxnLst/>
              <a:rect l="l" t="t" r="r" b="b"/>
              <a:pathLst>
                <a:path w="10749280" h="3273425">
                  <a:moveTo>
                    <a:pt x="0" y="0"/>
                  </a:moveTo>
                  <a:lnTo>
                    <a:pt x="10749077" y="0"/>
                  </a:lnTo>
                  <a:lnTo>
                    <a:pt x="7475734" y="3273342"/>
                  </a:lnTo>
                  <a:lnTo>
                    <a:pt x="3273342" y="3273342"/>
                  </a:lnTo>
                  <a:lnTo>
                    <a:pt x="0" y="0"/>
                  </a:lnTo>
                  <a:close/>
                </a:path>
              </a:pathLst>
            </a:custGeom>
            <a:solidFill>
              <a:srgbClr val="03459D"/>
            </a:solidFill>
          </p:spPr>
          <p:txBody>
            <a:bodyPr wrap="square" lIns="0" tIns="0" rIns="0" bIns="0" rtlCol="0"/>
            <a:lstStyle/>
            <a:p>
              <a:endParaRPr dirty="0"/>
            </a:p>
          </p:txBody>
        </p:sp>
      </p:grpSp>
      <p:sp>
        <p:nvSpPr>
          <p:cNvPr id="8" name="object 8"/>
          <p:cNvSpPr txBox="1">
            <a:spLocks noGrp="1"/>
          </p:cNvSpPr>
          <p:nvPr>
            <p:ph type="title"/>
          </p:nvPr>
        </p:nvSpPr>
        <p:spPr>
          <a:xfrm>
            <a:off x="122673" y="762777"/>
            <a:ext cx="11405870" cy="1549400"/>
          </a:xfrm>
          <a:prstGeom prst="rect">
            <a:avLst/>
          </a:prstGeom>
        </p:spPr>
        <p:txBody>
          <a:bodyPr vert="horz" wrap="square" lIns="0" tIns="12700" rIns="0" bIns="0" rtlCol="0">
            <a:spAutoFit/>
          </a:bodyPr>
          <a:lstStyle/>
          <a:p>
            <a:pPr marL="12700">
              <a:lnSpc>
                <a:spcPct val="100000"/>
              </a:lnSpc>
              <a:spcBef>
                <a:spcPts val="100"/>
              </a:spcBef>
            </a:pPr>
            <a:r>
              <a:rPr sz="10000" spc="2055" dirty="0"/>
              <a:t>P</a:t>
            </a:r>
            <a:r>
              <a:rPr sz="10000" spc="1220" dirty="0"/>
              <a:t>r</a:t>
            </a:r>
            <a:r>
              <a:rPr sz="10000" spc="2039" dirty="0"/>
              <a:t>a</a:t>
            </a:r>
            <a:r>
              <a:rPr sz="10000" spc="1820" dirty="0"/>
              <a:t>c</a:t>
            </a:r>
            <a:r>
              <a:rPr sz="10000" spc="1920" dirty="0"/>
              <a:t>t</a:t>
            </a:r>
            <a:r>
              <a:rPr sz="10000" spc="-685" dirty="0"/>
              <a:t>i</a:t>
            </a:r>
            <a:r>
              <a:rPr sz="10000" cap="small" spc="1405" dirty="0"/>
              <a:t>c</a:t>
            </a:r>
            <a:r>
              <a:rPr sz="10000" spc="1415" dirty="0"/>
              <a:t>e</a:t>
            </a:r>
            <a:r>
              <a:rPr sz="10000" spc="-484" dirty="0"/>
              <a:t> </a:t>
            </a:r>
            <a:r>
              <a:rPr sz="10000" spc="1220" dirty="0"/>
              <a:t>r</a:t>
            </a:r>
            <a:r>
              <a:rPr sz="10000" spc="1410" dirty="0"/>
              <a:t>e</a:t>
            </a:r>
            <a:r>
              <a:rPr sz="10000" spc="930" dirty="0"/>
              <a:t>p</a:t>
            </a:r>
            <a:r>
              <a:rPr sz="10000" spc="1000" dirty="0"/>
              <a:t>o</a:t>
            </a:r>
            <a:r>
              <a:rPr sz="10000" spc="1220" dirty="0"/>
              <a:t>r</a:t>
            </a:r>
            <a:r>
              <a:rPr sz="10000" spc="1925" dirty="0"/>
              <a:t>t</a:t>
            </a:r>
            <a:endParaRPr sz="10000" dirty="0"/>
          </a:p>
        </p:txBody>
      </p:sp>
      <p:sp>
        <p:nvSpPr>
          <p:cNvPr id="9" name="object 9"/>
          <p:cNvSpPr txBox="1"/>
          <p:nvPr/>
        </p:nvSpPr>
        <p:spPr>
          <a:xfrm>
            <a:off x="0" y="3314700"/>
            <a:ext cx="5655945" cy="443711"/>
          </a:xfrm>
          <a:prstGeom prst="rect">
            <a:avLst/>
          </a:prstGeom>
        </p:spPr>
        <p:txBody>
          <a:bodyPr vert="horz" wrap="square" lIns="0" tIns="12700" rIns="0" bIns="0" rtlCol="0">
            <a:spAutoFit/>
          </a:bodyPr>
          <a:lstStyle/>
          <a:p>
            <a:pPr marL="12700" algn="ctr">
              <a:lnSpc>
                <a:spcPct val="100000"/>
              </a:lnSpc>
              <a:spcBef>
                <a:spcPts val="100"/>
              </a:spcBef>
              <a:tabLst>
                <a:tab pos="3810000" algn="l"/>
              </a:tabLst>
            </a:pPr>
            <a:r>
              <a:rPr lang="sk-SK" sz="2800" spc="555" dirty="0" smtClean="0">
                <a:solidFill>
                  <a:srgbClr val="FFFFFF"/>
                </a:solidFill>
                <a:latin typeface="Tahoma"/>
                <a:cs typeface="Tahoma"/>
              </a:rPr>
              <a:t>ITALIAN SUPER MARKET</a:t>
            </a:r>
            <a:endParaRPr sz="2800" dirty="0">
              <a:latin typeface="Tahoma"/>
              <a:cs typeface="Tahoma"/>
            </a:endParaRPr>
          </a:p>
        </p:txBody>
      </p:sp>
      <p:sp>
        <p:nvSpPr>
          <p:cNvPr id="10" name="object 10"/>
          <p:cNvSpPr txBox="1"/>
          <p:nvPr/>
        </p:nvSpPr>
        <p:spPr>
          <a:xfrm>
            <a:off x="12769402" y="9754682"/>
            <a:ext cx="4785360" cy="345440"/>
          </a:xfrm>
          <a:prstGeom prst="rect">
            <a:avLst/>
          </a:prstGeom>
        </p:spPr>
        <p:txBody>
          <a:bodyPr vert="horz" wrap="square" lIns="0" tIns="12700" rIns="0" bIns="0" rtlCol="0">
            <a:spAutoFit/>
          </a:bodyPr>
          <a:lstStyle/>
          <a:p>
            <a:pPr marL="12700">
              <a:lnSpc>
                <a:spcPct val="100000"/>
              </a:lnSpc>
              <a:spcBef>
                <a:spcPts val="100"/>
              </a:spcBef>
            </a:pPr>
            <a:r>
              <a:rPr lang="sk-SK" sz="2100" b="1" spc="85" dirty="0" smtClean="0">
                <a:solidFill>
                  <a:srgbClr val="FFFFFF"/>
                </a:solidFill>
                <a:latin typeface="Tahoma"/>
                <a:cs typeface="Tahoma"/>
              </a:rPr>
              <a:t>ROMAN LONGAUER</a:t>
            </a:r>
            <a:r>
              <a:rPr sz="2100" b="1" spc="85" dirty="0" smtClean="0">
                <a:solidFill>
                  <a:srgbClr val="FFFFFF"/>
                </a:solidFill>
                <a:latin typeface="Tahoma"/>
                <a:cs typeface="Tahoma"/>
              </a:rPr>
              <a:t>,</a:t>
            </a:r>
            <a:r>
              <a:rPr sz="2100" b="1" spc="120" dirty="0" smtClean="0">
                <a:solidFill>
                  <a:srgbClr val="FFFFFF"/>
                </a:solidFill>
                <a:latin typeface="Tahoma"/>
                <a:cs typeface="Tahoma"/>
              </a:rPr>
              <a:t> </a:t>
            </a:r>
            <a:r>
              <a:rPr sz="2100" b="1" spc="25" dirty="0">
                <a:solidFill>
                  <a:srgbClr val="FFFFFF"/>
                </a:solidFill>
                <a:latin typeface="Tahoma"/>
                <a:cs typeface="Tahoma"/>
              </a:rPr>
              <a:t>V.</a:t>
            </a:r>
            <a:r>
              <a:rPr sz="2100" b="1" spc="125" dirty="0">
                <a:solidFill>
                  <a:srgbClr val="FFFFFF"/>
                </a:solidFill>
                <a:latin typeface="Tahoma"/>
                <a:cs typeface="Tahoma"/>
              </a:rPr>
              <a:t> </a:t>
            </a:r>
            <a:r>
              <a:rPr sz="2100" b="1" spc="135" dirty="0">
                <a:solidFill>
                  <a:srgbClr val="FFFFFF"/>
                </a:solidFill>
                <a:latin typeface="Tahoma"/>
                <a:cs typeface="Tahoma"/>
              </a:rPr>
              <a:t>A</a:t>
            </a:r>
            <a:r>
              <a:rPr sz="2100" b="1" spc="120" dirty="0">
                <a:solidFill>
                  <a:srgbClr val="FFFFFF"/>
                </a:solidFill>
                <a:latin typeface="Tahoma"/>
                <a:cs typeface="Tahoma"/>
              </a:rPr>
              <a:t> </a:t>
            </a:r>
            <a:r>
              <a:rPr sz="2100" b="1" spc="-40" dirty="0" smtClean="0">
                <a:solidFill>
                  <a:srgbClr val="FFFFFF"/>
                </a:solidFill>
                <a:latin typeface="Tahoma"/>
                <a:cs typeface="Tahoma"/>
              </a:rPr>
              <a:t>202</a:t>
            </a:r>
            <a:r>
              <a:rPr lang="sk-SK" sz="2100" b="1" spc="-40" dirty="0" smtClean="0">
                <a:solidFill>
                  <a:srgbClr val="FFFFFF"/>
                </a:solidFill>
                <a:latin typeface="Tahoma"/>
                <a:cs typeface="Tahoma"/>
              </a:rPr>
              <a:t>4</a:t>
            </a:r>
            <a:r>
              <a:rPr sz="2100" b="1" spc="-40" dirty="0" smtClean="0">
                <a:solidFill>
                  <a:srgbClr val="FFFFFF"/>
                </a:solidFill>
                <a:latin typeface="Tahoma"/>
                <a:cs typeface="Tahoma"/>
              </a:rPr>
              <a:t>/2</a:t>
            </a:r>
            <a:r>
              <a:rPr lang="sk-SK" sz="2100" b="1" spc="-40" dirty="0" smtClean="0">
                <a:solidFill>
                  <a:srgbClr val="FFFFFF"/>
                </a:solidFill>
                <a:latin typeface="Tahoma"/>
                <a:cs typeface="Tahoma"/>
              </a:rPr>
              <a:t>5</a:t>
            </a:r>
            <a:endParaRPr sz="2100" dirty="0">
              <a:latin typeface="Tahoma"/>
              <a:cs typeface="Tahom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879590" cy="1029335"/>
          </a:xfrm>
          <a:custGeom>
            <a:avLst/>
            <a:gdLst/>
            <a:ahLst/>
            <a:cxnLst/>
            <a:rect l="l" t="t" r="r" b="b"/>
            <a:pathLst>
              <a:path w="6879590" h="1029335">
                <a:moveTo>
                  <a:pt x="0" y="1028731"/>
                </a:moveTo>
                <a:lnTo>
                  <a:pt x="0" y="0"/>
                </a:lnTo>
                <a:lnTo>
                  <a:pt x="6879397" y="0"/>
                </a:lnTo>
                <a:lnTo>
                  <a:pt x="6879397" y="83565"/>
                </a:lnTo>
                <a:lnTo>
                  <a:pt x="5934232" y="1028731"/>
                </a:lnTo>
                <a:lnTo>
                  <a:pt x="0" y="1028731"/>
                </a:lnTo>
                <a:close/>
              </a:path>
            </a:pathLst>
          </a:custGeom>
          <a:solidFill>
            <a:srgbClr val="002B66"/>
          </a:solidFill>
        </p:spPr>
        <p:txBody>
          <a:bodyPr wrap="square" lIns="0" tIns="0" rIns="0" bIns="0" rtlCol="0"/>
          <a:lstStyle/>
          <a:p>
            <a:endParaRPr/>
          </a:p>
        </p:txBody>
      </p:sp>
      <p:sp>
        <p:nvSpPr>
          <p:cNvPr id="3" name="object 3"/>
          <p:cNvSpPr/>
          <p:nvPr/>
        </p:nvSpPr>
        <p:spPr>
          <a:xfrm>
            <a:off x="12176002" y="9542146"/>
            <a:ext cx="6112510" cy="744855"/>
          </a:xfrm>
          <a:custGeom>
            <a:avLst/>
            <a:gdLst/>
            <a:ahLst/>
            <a:cxnLst/>
            <a:rect l="l" t="t" r="r" b="b"/>
            <a:pathLst>
              <a:path w="6112509" h="744854">
                <a:moveTo>
                  <a:pt x="6111996" y="0"/>
                </a:moveTo>
                <a:lnTo>
                  <a:pt x="6111996" y="744853"/>
                </a:lnTo>
                <a:lnTo>
                  <a:pt x="0" y="744853"/>
                </a:lnTo>
                <a:lnTo>
                  <a:pt x="744852" y="0"/>
                </a:lnTo>
                <a:lnTo>
                  <a:pt x="6111996" y="0"/>
                </a:lnTo>
                <a:close/>
              </a:path>
            </a:pathLst>
          </a:custGeom>
          <a:solidFill>
            <a:srgbClr val="002B66"/>
          </a:solidFill>
        </p:spPr>
        <p:txBody>
          <a:bodyPr wrap="square" lIns="0" tIns="0" rIns="0" bIns="0" rtlCol="0"/>
          <a:lstStyle/>
          <a:p>
            <a:endParaRPr/>
          </a:p>
        </p:txBody>
      </p:sp>
      <p:sp>
        <p:nvSpPr>
          <p:cNvPr id="4" name="object 4"/>
          <p:cNvSpPr/>
          <p:nvPr/>
        </p:nvSpPr>
        <p:spPr>
          <a:xfrm>
            <a:off x="4374048" y="0"/>
            <a:ext cx="10316845" cy="648335"/>
          </a:xfrm>
          <a:custGeom>
            <a:avLst/>
            <a:gdLst/>
            <a:ahLst/>
            <a:cxnLst/>
            <a:rect l="l" t="t" r="r" b="b"/>
            <a:pathLst>
              <a:path w="10316844" h="648335">
                <a:moveTo>
                  <a:pt x="0" y="0"/>
                </a:moveTo>
                <a:lnTo>
                  <a:pt x="10316815" y="0"/>
                </a:lnTo>
                <a:lnTo>
                  <a:pt x="9669095" y="647719"/>
                </a:lnTo>
                <a:lnTo>
                  <a:pt x="647718" y="647719"/>
                </a:lnTo>
                <a:lnTo>
                  <a:pt x="0" y="0"/>
                </a:lnTo>
                <a:close/>
              </a:path>
            </a:pathLst>
          </a:custGeom>
          <a:solidFill>
            <a:srgbClr val="03459D"/>
          </a:solidFill>
        </p:spPr>
        <p:txBody>
          <a:bodyPr wrap="square" lIns="0" tIns="0" rIns="0" bIns="0" rtlCol="0"/>
          <a:lstStyle/>
          <a:p>
            <a:endParaRPr/>
          </a:p>
        </p:txBody>
      </p:sp>
      <p:sp>
        <p:nvSpPr>
          <p:cNvPr id="5" name="object 5"/>
          <p:cNvSpPr/>
          <p:nvPr/>
        </p:nvSpPr>
        <p:spPr>
          <a:xfrm>
            <a:off x="3888273" y="9686813"/>
            <a:ext cx="10593070" cy="600710"/>
          </a:xfrm>
          <a:custGeom>
            <a:avLst/>
            <a:gdLst/>
            <a:ahLst/>
            <a:cxnLst/>
            <a:rect l="l" t="t" r="r" b="b"/>
            <a:pathLst>
              <a:path w="10593069" h="600709">
                <a:moveTo>
                  <a:pt x="10592509" y="600186"/>
                </a:moveTo>
                <a:lnTo>
                  <a:pt x="0" y="600186"/>
                </a:lnTo>
                <a:lnTo>
                  <a:pt x="600186" y="0"/>
                </a:lnTo>
                <a:lnTo>
                  <a:pt x="9992322" y="0"/>
                </a:lnTo>
                <a:lnTo>
                  <a:pt x="10592509" y="600186"/>
                </a:lnTo>
                <a:close/>
              </a:path>
            </a:pathLst>
          </a:custGeom>
          <a:solidFill>
            <a:srgbClr val="03459D"/>
          </a:solidFill>
        </p:spPr>
        <p:txBody>
          <a:bodyPr wrap="square" lIns="0" tIns="0" rIns="0" bIns="0" rtlCol="0"/>
          <a:lstStyle/>
          <a:p>
            <a:endParaRPr/>
          </a:p>
        </p:txBody>
      </p:sp>
      <p:sp>
        <p:nvSpPr>
          <p:cNvPr id="6" name="object 6"/>
          <p:cNvSpPr/>
          <p:nvPr/>
        </p:nvSpPr>
        <p:spPr>
          <a:xfrm>
            <a:off x="0" y="2218100"/>
            <a:ext cx="489584" cy="1256030"/>
          </a:xfrm>
          <a:custGeom>
            <a:avLst/>
            <a:gdLst/>
            <a:ahLst/>
            <a:cxnLst/>
            <a:rect l="l" t="t" r="r" b="b"/>
            <a:pathLst>
              <a:path w="489584" h="1256029">
                <a:moveTo>
                  <a:pt x="0" y="1255957"/>
                </a:moveTo>
                <a:lnTo>
                  <a:pt x="0" y="0"/>
                </a:lnTo>
                <a:lnTo>
                  <a:pt x="489570" y="627978"/>
                </a:lnTo>
                <a:lnTo>
                  <a:pt x="0" y="1255957"/>
                </a:lnTo>
                <a:close/>
              </a:path>
            </a:pathLst>
          </a:custGeom>
          <a:solidFill>
            <a:srgbClr val="002B66"/>
          </a:solidFill>
        </p:spPr>
        <p:txBody>
          <a:bodyPr wrap="square" lIns="0" tIns="0" rIns="0" bIns="0" rtlCol="0"/>
          <a:lstStyle/>
          <a:p>
            <a:endParaRPr/>
          </a:p>
        </p:txBody>
      </p:sp>
      <p:sp>
        <p:nvSpPr>
          <p:cNvPr id="16" name="object 16"/>
          <p:cNvSpPr txBox="1">
            <a:spLocks noGrp="1"/>
          </p:cNvSpPr>
          <p:nvPr>
            <p:ph type="title"/>
          </p:nvPr>
        </p:nvSpPr>
        <p:spPr>
          <a:xfrm>
            <a:off x="6858000" y="1409700"/>
            <a:ext cx="5181600" cy="1243930"/>
          </a:xfrm>
          <a:prstGeom prst="rect">
            <a:avLst/>
          </a:prstGeom>
        </p:spPr>
        <p:txBody>
          <a:bodyPr vert="horz" wrap="square" lIns="0" tIns="12700" rIns="0" bIns="0" rtlCol="0">
            <a:spAutoFit/>
          </a:bodyPr>
          <a:lstStyle/>
          <a:p>
            <a:pPr marL="12700" algn="ctr">
              <a:lnSpc>
                <a:spcPct val="100000"/>
              </a:lnSpc>
              <a:spcBef>
                <a:spcPts val="100"/>
              </a:spcBef>
            </a:pPr>
            <a:r>
              <a:rPr lang="sk-SK" sz="8000" b="1" dirty="0" smtClean="0">
                <a:solidFill>
                  <a:srgbClr val="002060"/>
                </a:solidFill>
                <a:latin typeface="Lucida Sans Unicode" pitchFamily="34" charset="0"/>
                <a:cs typeface="Lucida Sans Unicode" pitchFamily="34" charset="0"/>
              </a:rPr>
              <a:t>W</a:t>
            </a:r>
            <a:r>
              <a:rPr sz="8000" b="1" dirty="0" err="1" smtClean="0">
                <a:solidFill>
                  <a:srgbClr val="002060"/>
                </a:solidFill>
                <a:latin typeface="Lucida Sans Unicode" pitchFamily="34" charset="0"/>
                <a:cs typeface="Lucida Sans Unicode" pitchFamily="34" charset="0"/>
              </a:rPr>
              <a:t>orkplace</a:t>
            </a:r>
            <a:endParaRPr sz="8000" dirty="0">
              <a:solidFill>
                <a:srgbClr val="002060"/>
              </a:solidFill>
              <a:latin typeface="Lucida Sans Unicode" pitchFamily="34" charset="0"/>
              <a:cs typeface="Lucida Sans Unicode" pitchFamily="34" charset="0"/>
            </a:endParaRPr>
          </a:p>
        </p:txBody>
      </p:sp>
      <p:pic>
        <p:nvPicPr>
          <p:cNvPr id="7169" name="Picture 1" descr="C:\Users\Roman\Downloads\TGYm4gV6.jpg"/>
          <p:cNvPicPr>
            <a:picLocks noChangeAspect="1" noChangeArrowheads="1"/>
          </p:cNvPicPr>
          <p:nvPr/>
        </p:nvPicPr>
        <p:blipFill>
          <a:blip r:embed="rId2" cstate="print"/>
          <a:srcRect/>
          <a:stretch>
            <a:fillRect/>
          </a:stretch>
        </p:blipFill>
        <p:spPr bwMode="auto">
          <a:xfrm>
            <a:off x="1371600" y="2832100"/>
            <a:ext cx="4774406" cy="6365875"/>
          </a:xfrm>
          <a:prstGeom prst="rect">
            <a:avLst/>
          </a:prstGeom>
          <a:ln>
            <a:noFill/>
          </a:ln>
          <a:effectLst>
            <a:outerShdw blurRad="292100" dist="139700" dir="2700000" algn="tl" rotWithShape="0">
              <a:srgbClr val="333333">
                <a:alpha val="65000"/>
              </a:srgbClr>
            </a:outerShdw>
          </a:effectLst>
        </p:spPr>
      </p:pic>
      <p:pic>
        <p:nvPicPr>
          <p:cNvPr id="7170" name="Picture 2" descr="C:\Users\Roman\Downloads\NFQSxw2J.jpg"/>
          <p:cNvPicPr>
            <a:picLocks noChangeAspect="1" noChangeArrowheads="1"/>
          </p:cNvPicPr>
          <p:nvPr/>
        </p:nvPicPr>
        <p:blipFill>
          <a:blip r:embed="rId3" cstate="print"/>
          <a:srcRect/>
          <a:stretch>
            <a:fillRect/>
          </a:stretch>
        </p:blipFill>
        <p:spPr bwMode="auto">
          <a:xfrm>
            <a:off x="7086600" y="2811464"/>
            <a:ext cx="4800600" cy="6400800"/>
          </a:xfrm>
          <a:prstGeom prst="rect">
            <a:avLst/>
          </a:prstGeom>
          <a:ln>
            <a:noFill/>
          </a:ln>
          <a:effectLst>
            <a:outerShdw blurRad="292100" dist="139700" dir="2700000" algn="tl" rotWithShape="0">
              <a:srgbClr val="333333">
                <a:alpha val="65000"/>
              </a:srgbClr>
            </a:outerShdw>
          </a:effectLst>
        </p:spPr>
      </p:pic>
      <p:pic>
        <p:nvPicPr>
          <p:cNvPr id="7171" name="Picture 3" descr="C:\Users\Roman\Downloads\XuchftYD.jpg"/>
          <p:cNvPicPr>
            <a:picLocks noChangeAspect="1" noChangeArrowheads="1"/>
          </p:cNvPicPr>
          <p:nvPr/>
        </p:nvPicPr>
        <p:blipFill>
          <a:blip r:embed="rId4" cstate="print"/>
          <a:srcRect/>
          <a:stretch>
            <a:fillRect/>
          </a:stretch>
        </p:blipFill>
        <p:spPr bwMode="auto">
          <a:xfrm>
            <a:off x="12573000" y="2781300"/>
            <a:ext cx="4829175" cy="6438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2258" y="2740149"/>
            <a:ext cx="7541895" cy="4806950"/>
          </a:xfrm>
          <a:custGeom>
            <a:avLst/>
            <a:gdLst/>
            <a:ahLst/>
            <a:cxnLst/>
            <a:rect l="l" t="t" r="r" b="b"/>
            <a:pathLst>
              <a:path w="7541895" h="4806950">
                <a:moveTo>
                  <a:pt x="0" y="3863061"/>
                </a:moveTo>
                <a:lnTo>
                  <a:pt x="0" y="943608"/>
                </a:lnTo>
                <a:lnTo>
                  <a:pt x="943608" y="0"/>
                </a:lnTo>
                <a:lnTo>
                  <a:pt x="6598256" y="0"/>
                </a:lnTo>
                <a:lnTo>
                  <a:pt x="7541864" y="943608"/>
                </a:lnTo>
                <a:lnTo>
                  <a:pt x="7541864" y="3863061"/>
                </a:lnTo>
                <a:lnTo>
                  <a:pt x="6598256" y="4806669"/>
                </a:lnTo>
                <a:lnTo>
                  <a:pt x="943608" y="4806669"/>
                </a:lnTo>
                <a:lnTo>
                  <a:pt x="0" y="3863061"/>
                </a:lnTo>
                <a:close/>
              </a:path>
            </a:pathLst>
          </a:custGeom>
          <a:solidFill>
            <a:srgbClr val="002B66"/>
          </a:solidFill>
        </p:spPr>
        <p:txBody>
          <a:bodyPr wrap="square" lIns="0" tIns="0" rIns="0" bIns="0" rtlCol="0"/>
          <a:lstStyle/>
          <a:p>
            <a:endParaRPr/>
          </a:p>
        </p:txBody>
      </p:sp>
      <p:sp>
        <p:nvSpPr>
          <p:cNvPr id="3" name="object 3"/>
          <p:cNvSpPr txBox="1"/>
          <p:nvPr/>
        </p:nvSpPr>
        <p:spPr>
          <a:xfrm>
            <a:off x="1622230" y="3743388"/>
            <a:ext cx="5123815" cy="2321148"/>
          </a:xfrm>
          <a:prstGeom prst="rect">
            <a:avLst/>
          </a:prstGeom>
        </p:spPr>
        <p:txBody>
          <a:bodyPr vert="horz" wrap="square" lIns="0" tIns="12700" rIns="0" bIns="0" rtlCol="0">
            <a:spAutoFit/>
          </a:bodyPr>
          <a:lstStyle/>
          <a:p>
            <a:pPr marL="12065" marR="5080" algn="ctr">
              <a:lnSpc>
                <a:spcPct val="100000"/>
              </a:lnSpc>
              <a:spcBef>
                <a:spcPts val="100"/>
              </a:spcBef>
            </a:pPr>
            <a:r>
              <a:rPr lang="sk-SK" sz="5000" spc="470" dirty="0" err="1" smtClean="0">
                <a:solidFill>
                  <a:srgbClr val="FFFFFF"/>
                </a:solidFill>
                <a:latin typeface="Lucida Sans Unicode"/>
                <a:cs typeface="Lucida Sans Unicode"/>
              </a:rPr>
              <a:t>Descriptions</a:t>
            </a:r>
            <a:r>
              <a:rPr lang="sk-SK" sz="5000" spc="470" dirty="0" smtClean="0">
                <a:solidFill>
                  <a:srgbClr val="FFFFFF"/>
                </a:solidFill>
                <a:latin typeface="Lucida Sans Unicode"/>
                <a:cs typeface="Lucida Sans Unicode"/>
              </a:rPr>
              <a:t> </a:t>
            </a:r>
            <a:r>
              <a:rPr lang="sk-SK" sz="5000" spc="470" dirty="0" err="1" smtClean="0">
                <a:solidFill>
                  <a:srgbClr val="FFFFFF"/>
                </a:solidFill>
                <a:latin typeface="Lucida Sans Unicode"/>
                <a:cs typeface="Lucida Sans Unicode"/>
              </a:rPr>
              <a:t>of</a:t>
            </a:r>
            <a:r>
              <a:rPr lang="sk-SK" sz="5000" spc="470" dirty="0" smtClean="0">
                <a:solidFill>
                  <a:srgbClr val="FFFFFF"/>
                </a:solidFill>
                <a:latin typeface="Lucida Sans Unicode"/>
                <a:cs typeface="Lucida Sans Unicode"/>
              </a:rPr>
              <a:t> </a:t>
            </a:r>
            <a:r>
              <a:rPr lang="sk-SK" sz="5000" spc="470" dirty="0" err="1" smtClean="0">
                <a:solidFill>
                  <a:srgbClr val="FFFFFF"/>
                </a:solidFill>
                <a:latin typeface="Lucida Sans Unicode"/>
                <a:cs typeface="Lucida Sans Unicode"/>
              </a:rPr>
              <a:t>activities</a:t>
            </a:r>
            <a:r>
              <a:rPr lang="sk-SK" sz="5000" spc="470" dirty="0" smtClean="0">
                <a:solidFill>
                  <a:srgbClr val="FFFFFF"/>
                </a:solidFill>
                <a:latin typeface="Lucida Sans Unicode"/>
                <a:cs typeface="Lucida Sans Unicode"/>
              </a:rPr>
              <a:t> </a:t>
            </a:r>
            <a:r>
              <a:rPr lang="sk-SK" sz="5000" spc="470" dirty="0" err="1" smtClean="0">
                <a:solidFill>
                  <a:srgbClr val="FFFFFF"/>
                </a:solidFill>
                <a:latin typeface="Lucida Sans Unicode"/>
                <a:cs typeface="Lucida Sans Unicode"/>
              </a:rPr>
              <a:t>performed</a:t>
            </a:r>
            <a:endParaRPr sz="5000" dirty="0">
              <a:latin typeface="Lucida Sans Unicode"/>
              <a:cs typeface="Lucida Sans Unicode"/>
            </a:endParaRPr>
          </a:p>
        </p:txBody>
      </p:sp>
      <p:sp>
        <p:nvSpPr>
          <p:cNvPr id="13" name="object 13"/>
          <p:cNvSpPr/>
          <p:nvPr/>
        </p:nvSpPr>
        <p:spPr>
          <a:xfrm>
            <a:off x="0" y="0"/>
            <a:ext cx="6008370" cy="1028700"/>
          </a:xfrm>
          <a:custGeom>
            <a:avLst/>
            <a:gdLst/>
            <a:ahLst/>
            <a:cxnLst/>
            <a:rect l="l" t="t" r="r" b="b"/>
            <a:pathLst>
              <a:path w="6008370" h="1028700">
                <a:moveTo>
                  <a:pt x="0" y="1028686"/>
                </a:moveTo>
                <a:lnTo>
                  <a:pt x="0" y="0"/>
                </a:lnTo>
                <a:lnTo>
                  <a:pt x="6008202" y="0"/>
                </a:lnTo>
                <a:lnTo>
                  <a:pt x="6008202" y="83521"/>
                </a:lnTo>
                <a:lnTo>
                  <a:pt x="5063037" y="1028686"/>
                </a:lnTo>
                <a:lnTo>
                  <a:pt x="0" y="1028686"/>
                </a:lnTo>
                <a:close/>
              </a:path>
            </a:pathLst>
          </a:custGeom>
          <a:solidFill>
            <a:srgbClr val="002B66"/>
          </a:solidFill>
        </p:spPr>
        <p:txBody>
          <a:bodyPr wrap="square" lIns="0" tIns="0" rIns="0" bIns="0" rtlCol="0"/>
          <a:lstStyle/>
          <a:p>
            <a:endParaRPr/>
          </a:p>
        </p:txBody>
      </p:sp>
      <p:sp>
        <p:nvSpPr>
          <p:cNvPr id="14" name="object 14"/>
          <p:cNvSpPr/>
          <p:nvPr/>
        </p:nvSpPr>
        <p:spPr>
          <a:xfrm>
            <a:off x="0" y="9319694"/>
            <a:ext cx="6008370" cy="967740"/>
          </a:xfrm>
          <a:custGeom>
            <a:avLst/>
            <a:gdLst/>
            <a:ahLst/>
            <a:cxnLst/>
            <a:rect l="l" t="t" r="r" b="b"/>
            <a:pathLst>
              <a:path w="6008370" h="967740">
                <a:moveTo>
                  <a:pt x="0" y="967305"/>
                </a:moveTo>
                <a:lnTo>
                  <a:pt x="0" y="0"/>
                </a:lnTo>
                <a:lnTo>
                  <a:pt x="5063037" y="0"/>
                </a:lnTo>
                <a:lnTo>
                  <a:pt x="6008202" y="945165"/>
                </a:lnTo>
                <a:lnTo>
                  <a:pt x="6008202" y="967305"/>
                </a:lnTo>
                <a:lnTo>
                  <a:pt x="0" y="967305"/>
                </a:lnTo>
                <a:close/>
              </a:path>
            </a:pathLst>
          </a:custGeom>
          <a:solidFill>
            <a:srgbClr val="002B66"/>
          </a:solidFill>
        </p:spPr>
        <p:txBody>
          <a:bodyPr wrap="square" lIns="0" tIns="0" rIns="0" bIns="0" rtlCol="0"/>
          <a:lstStyle/>
          <a:p>
            <a:endParaRPr/>
          </a:p>
        </p:txBody>
      </p:sp>
      <p:grpSp>
        <p:nvGrpSpPr>
          <p:cNvPr id="15" name="object 15"/>
          <p:cNvGrpSpPr/>
          <p:nvPr/>
        </p:nvGrpSpPr>
        <p:grpSpPr>
          <a:xfrm>
            <a:off x="16479266" y="2264427"/>
            <a:ext cx="1809114" cy="5758180"/>
            <a:chOff x="16479266" y="2264427"/>
            <a:chExt cx="1809114" cy="5758180"/>
          </a:xfrm>
        </p:grpSpPr>
        <p:sp>
          <p:nvSpPr>
            <p:cNvPr id="16" name="object 16"/>
            <p:cNvSpPr/>
            <p:nvPr/>
          </p:nvSpPr>
          <p:spPr>
            <a:xfrm>
              <a:off x="16479266" y="3739258"/>
              <a:ext cx="1809114" cy="2808605"/>
            </a:xfrm>
            <a:custGeom>
              <a:avLst/>
              <a:gdLst/>
              <a:ahLst/>
              <a:cxnLst/>
              <a:rect l="l" t="t" r="r" b="b"/>
              <a:pathLst>
                <a:path w="1809115" h="2808604">
                  <a:moveTo>
                    <a:pt x="0" y="1855955"/>
                  </a:moveTo>
                  <a:lnTo>
                    <a:pt x="0" y="952438"/>
                  </a:lnTo>
                  <a:lnTo>
                    <a:pt x="952438" y="0"/>
                  </a:lnTo>
                  <a:lnTo>
                    <a:pt x="1808731" y="0"/>
                  </a:lnTo>
                  <a:lnTo>
                    <a:pt x="1808731" y="2808393"/>
                  </a:lnTo>
                  <a:lnTo>
                    <a:pt x="952438" y="2808393"/>
                  </a:lnTo>
                  <a:lnTo>
                    <a:pt x="0" y="1855955"/>
                  </a:lnTo>
                  <a:close/>
                </a:path>
              </a:pathLst>
            </a:custGeom>
            <a:solidFill>
              <a:srgbClr val="03459D"/>
            </a:solidFill>
          </p:spPr>
          <p:txBody>
            <a:bodyPr wrap="square" lIns="0" tIns="0" rIns="0" bIns="0" rtlCol="0"/>
            <a:lstStyle/>
            <a:p>
              <a:endParaRPr/>
            </a:p>
          </p:txBody>
        </p:sp>
        <p:sp>
          <p:nvSpPr>
            <p:cNvPr id="17" name="object 17"/>
            <p:cNvSpPr/>
            <p:nvPr/>
          </p:nvSpPr>
          <p:spPr>
            <a:xfrm>
              <a:off x="17427069" y="2264427"/>
              <a:ext cx="861060" cy="5758180"/>
            </a:xfrm>
            <a:custGeom>
              <a:avLst/>
              <a:gdLst/>
              <a:ahLst/>
              <a:cxnLst/>
              <a:rect l="l" t="t" r="r" b="b"/>
              <a:pathLst>
                <a:path w="861059" h="5758180">
                  <a:moveTo>
                    <a:pt x="0" y="4897180"/>
                  </a:moveTo>
                  <a:lnTo>
                    <a:pt x="0" y="860930"/>
                  </a:lnTo>
                  <a:lnTo>
                    <a:pt x="860930" y="0"/>
                  </a:lnTo>
                  <a:lnTo>
                    <a:pt x="860930" y="5758111"/>
                  </a:lnTo>
                  <a:lnTo>
                    <a:pt x="0" y="4897180"/>
                  </a:lnTo>
                  <a:close/>
                </a:path>
              </a:pathLst>
            </a:custGeom>
            <a:solidFill>
              <a:srgbClr val="002B66"/>
            </a:solidFill>
          </p:spPr>
          <p:txBody>
            <a:bodyPr wrap="square" lIns="0" tIns="0" rIns="0" bIns="0" rtlCol="0"/>
            <a:lstStyle/>
            <a:p>
              <a:endParaRPr/>
            </a:p>
          </p:txBody>
        </p:sp>
      </p:grpSp>
      <p:sp>
        <p:nvSpPr>
          <p:cNvPr id="20" name="object 4"/>
          <p:cNvSpPr/>
          <p:nvPr/>
        </p:nvSpPr>
        <p:spPr>
          <a:xfrm>
            <a:off x="10134600" y="2019300"/>
            <a:ext cx="4430395" cy="616585"/>
          </a:xfrm>
          <a:custGeom>
            <a:avLst/>
            <a:gdLst/>
            <a:ahLst/>
            <a:cxnLst/>
            <a:rect l="l" t="t" r="r" b="b"/>
            <a:pathLst>
              <a:path w="4430394" h="616585">
                <a:moveTo>
                  <a:pt x="4122215" y="616234"/>
                </a:moveTo>
                <a:lnTo>
                  <a:pt x="308115" y="616234"/>
                </a:lnTo>
                <a:lnTo>
                  <a:pt x="262585" y="612894"/>
                </a:lnTo>
                <a:lnTo>
                  <a:pt x="219128" y="603189"/>
                </a:lnTo>
                <a:lnTo>
                  <a:pt x="178222" y="587597"/>
                </a:lnTo>
                <a:lnTo>
                  <a:pt x="140343" y="566595"/>
                </a:lnTo>
                <a:lnTo>
                  <a:pt x="105969" y="540659"/>
                </a:lnTo>
                <a:lnTo>
                  <a:pt x="75575" y="510265"/>
                </a:lnTo>
                <a:lnTo>
                  <a:pt x="49639" y="475890"/>
                </a:lnTo>
                <a:lnTo>
                  <a:pt x="28636" y="438012"/>
                </a:lnTo>
                <a:lnTo>
                  <a:pt x="13044" y="397105"/>
                </a:lnTo>
                <a:lnTo>
                  <a:pt x="3340" y="353648"/>
                </a:lnTo>
                <a:lnTo>
                  <a:pt x="0" y="308111"/>
                </a:lnTo>
                <a:lnTo>
                  <a:pt x="3340" y="262586"/>
                </a:lnTo>
                <a:lnTo>
                  <a:pt x="13044" y="219129"/>
                </a:lnTo>
                <a:lnTo>
                  <a:pt x="28636" y="178222"/>
                </a:lnTo>
                <a:lnTo>
                  <a:pt x="49639" y="140344"/>
                </a:lnTo>
                <a:lnTo>
                  <a:pt x="75575" y="105969"/>
                </a:lnTo>
                <a:lnTo>
                  <a:pt x="105969" y="75576"/>
                </a:lnTo>
                <a:lnTo>
                  <a:pt x="140343" y="49639"/>
                </a:lnTo>
                <a:lnTo>
                  <a:pt x="178222" y="28637"/>
                </a:lnTo>
                <a:lnTo>
                  <a:pt x="219128" y="13045"/>
                </a:lnTo>
                <a:lnTo>
                  <a:pt x="262585" y="3340"/>
                </a:lnTo>
                <a:lnTo>
                  <a:pt x="308116" y="0"/>
                </a:lnTo>
                <a:lnTo>
                  <a:pt x="4122214" y="0"/>
                </a:lnTo>
                <a:lnTo>
                  <a:pt x="4167745" y="3340"/>
                </a:lnTo>
                <a:lnTo>
                  <a:pt x="4211202" y="13045"/>
                </a:lnTo>
                <a:lnTo>
                  <a:pt x="4252108" y="28637"/>
                </a:lnTo>
                <a:lnTo>
                  <a:pt x="4289987" y="49639"/>
                </a:lnTo>
                <a:lnTo>
                  <a:pt x="4324362" y="75576"/>
                </a:lnTo>
                <a:lnTo>
                  <a:pt x="4354755" y="105969"/>
                </a:lnTo>
                <a:lnTo>
                  <a:pt x="4380692" y="140344"/>
                </a:lnTo>
                <a:lnTo>
                  <a:pt x="4401694" y="178222"/>
                </a:lnTo>
                <a:lnTo>
                  <a:pt x="4417286" y="219129"/>
                </a:lnTo>
                <a:lnTo>
                  <a:pt x="4426990" y="262586"/>
                </a:lnTo>
                <a:lnTo>
                  <a:pt x="4430330" y="308117"/>
                </a:lnTo>
                <a:lnTo>
                  <a:pt x="4426990" y="353648"/>
                </a:lnTo>
                <a:lnTo>
                  <a:pt x="4417286" y="397105"/>
                </a:lnTo>
                <a:lnTo>
                  <a:pt x="4401694" y="438012"/>
                </a:lnTo>
                <a:lnTo>
                  <a:pt x="4380692" y="475890"/>
                </a:lnTo>
                <a:lnTo>
                  <a:pt x="4354755" y="510265"/>
                </a:lnTo>
                <a:lnTo>
                  <a:pt x="4324362" y="540659"/>
                </a:lnTo>
                <a:lnTo>
                  <a:pt x="4289987" y="566595"/>
                </a:lnTo>
                <a:lnTo>
                  <a:pt x="4252108" y="587597"/>
                </a:lnTo>
                <a:lnTo>
                  <a:pt x="4211202" y="603189"/>
                </a:lnTo>
                <a:lnTo>
                  <a:pt x="4167745" y="612894"/>
                </a:lnTo>
                <a:lnTo>
                  <a:pt x="4122215" y="616234"/>
                </a:lnTo>
                <a:close/>
              </a:path>
            </a:pathLst>
          </a:custGeom>
          <a:solidFill>
            <a:srgbClr val="002B66"/>
          </a:solidFill>
        </p:spPr>
        <p:txBody>
          <a:bodyPr wrap="square" lIns="0" tIns="0" rIns="0" bIns="0" rtlCol="0"/>
          <a:lstStyle/>
          <a:p>
            <a:endParaRPr/>
          </a:p>
        </p:txBody>
      </p:sp>
      <p:sp>
        <p:nvSpPr>
          <p:cNvPr id="21" name="BlokTextu 20"/>
          <p:cNvSpPr txBox="1"/>
          <p:nvPr/>
        </p:nvSpPr>
        <p:spPr>
          <a:xfrm>
            <a:off x="10287000" y="2095500"/>
            <a:ext cx="4114800" cy="523220"/>
          </a:xfrm>
          <a:prstGeom prst="rect">
            <a:avLst/>
          </a:prstGeom>
          <a:noFill/>
        </p:spPr>
        <p:txBody>
          <a:bodyPr wrap="square" rtlCol="0">
            <a:spAutoFit/>
          </a:bodyPr>
          <a:lstStyle/>
          <a:p>
            <a:r>
              <a:rPr lang="sk-SK" sz="2800" b="1" dirty="0" err="1" smtClean="0">
                <a:solidFill>
                  <a:schemeClr val="bg1"/>
                </a:solidFill>
                <a:latin typeface="Tahoma" pitchFamily="34" charset="0"/>
                <a:ea typeface="Tahoma" pitchFamily="34" charset="0"/>
                <a:cs typeface="Tahoma" pitchFamily="34" charset="0"/>
              </a:rPr>
              <a:t>Inventory</a:t>
            </a:r>
            <a:endParaRPr lang="sk-SK" sz="2800" b="1" dirty="0">
              <a:solidFill>
                <a:schemeClr val="bg1"/>
              </a:solidFill>
              <a:latin typeface="Tahoma" pitchFamily="34" charset="0"/>
              <a:ea typeface="Tahoma" pitchFamily="34" charset="0"/>
              <a:cs typeface="Tahoma" pitchFamily="34" charset="0"/>
            </a:endParaRPr>
          </a:p>
        </p:txBody>
      </p:sp>
      <p:sp>
        <p:nvSpPr>
          <p:cNvPr id="29" name="object 4"/>
          <p:cNvSpPr/>
          <p:nvPr/>
        </p:nvSpPr>
        <p:spPr>
          <a:xfrm>
            <a:off x="10134600" y="3086100"/>
            <a:ext cx="4430395" cy="616585"/>
          </a:xfrm>
          <a:custGeom>
            <a:avLst/>
            <a:gdLst/>
            <a:ahLst/>
            <a:cxnLst/>
            <a:rect l="l" t="t" r="r" b="b"/>
            <a:pathLst>
              <a:path w="4430394" h="616585">
                <a:moveTo>
                  <a:pt x="4122215" y="616234"/>
                </a:moveTo>
                <a:lnTo>
                  <a:pt x="308115" y="616234"/>
                </a:lnTo>
                <a:lnTo>
                  <a:pt x="262585" y="612894"/>
                </a:lnTo>
                <a:lnTo>
                  <a:pt x="219128" y="603189"/>
                </a:lnTo>
                <a:lnTo>
                  <a:pt x="178222" y="587597"/>
                </a:lnTo>
                <a:lnTo>
                  <a:pt x="140343" y="566595"/>
                </a:lnTo>
                <a:lnTo>
                  <a:pt x="105969" y="540659"/>
                </a:lnTo>
                <a:lnTo>
                  <a:pt x="75575" y="510265"/>
                </a:lnTo>
                <a:lnTo>
                  <a:pt x="49639" y="475890"/>
                </a:lnTo>
                <a:lnTo>
                  <a:pt x="28636" y="438012"/>
                </a:lnTo>
                <a:lnTo>
                  <a:pt x="13044" y="397105"/>
                </a:lnTo>
                <a:lnTo>
                  <a:pt x="3340" y="353648"/>
                </a:lnTo>
                <a:lnTo>
                  <a:pt x="0" y="308111"/>
                </a:lnTo>
                <a:lnTo>
                  <a:pt x="3340" y="262586"/>
                </a:lnTo>
                <a:lnTo>
                  <a:pt x="13044" y="219129"/>
                </a:lnTo>
                <a:lnTo>
                  <a:pt x="28636" y="178222"/>
                </a:lnTo>
                <a:lnTo>
                  <a:pt x="49639" y="140344"/>
                </a:lnTo>
                <a:lnTo>
                  <a:pt x="75575" y="105969"/>
                </a:lnTo>
                <a:lnTo>
                  <a:pt x="105969" y="75576"/>
                </a:lnTo>
                <a:lnTo>
                  <a:pt x="140343" y="49639"/>
                </a:lnTo>
                <a:lnTo>
                  <a:pt x="178222" y="28637"/>
                </a:lnTo>
                <a:lnTo>
                  <a:pt x="219128" y="13045"/>
                </a:lnTo>
                <a:lnTo>
                  <a:pt x="262585" y="3340"/>
                </a:lnTo>
                <a:lnTo>
                  <a:pt x="308116" y="0"/>
                </a:lnTo>
                <a:lnTo>
                  <a:pt x="4122214" y="0"/>
                </a:lnTo>
                <a:lnTo>
                  <a:pt x="4167745" y="3340"/>
                </a:lnTo>
                <a:lnTo>
                  <a:pt x="4211202" y="13045"/>
                </a:lnTo>
                <a:lnTo>
                  <a:pt x="4252108" y="28637"/>
                </a:lnTo>
                <a:lnTo>
                  <a:pt x="4289987" y="49639"/>
                </a:lnTo>
                <a:lnTo>
                  <a:pt x="4324362" y="75576"/>
                </a:lnTo>
                <a:lnTo>
                  <a:pt x="4354755" y="105969"/>
                </a:lnTo>
                <a:lnTo>
                  <a:pt x="4380692" y="140344"/>
                </a:lnTo>
                <a:lnTo>
                  <a:pt x="4401694" y="178222"/>
                </a:lnTo>
                <a:lnTo>
                  <a:pt x="4417286" y="219129"/>
                </a:lnTo>
                <a:lnTo>
                  <a:pt x="4426990" y="262586"/>
                </a:lnTo>
                <a:lnTo>
                  <a:pt x="4430330" y="308117"/>
                </a:lnTo>
                <a:lnTo>
                  <a:pt x="4426990" y="353648"/>
                </a:lnTo>
                <a:lnTo>
                  <a:pt x="4417286" y="397105"/>
                </a:lnTo>
                <a:lnTo>
                  <a:pt x="4401694" y="438012"/>
                </a:lnTo>
                <a:lnTo>
                  <a:pt x="4380692" y="475890"/>
                </a:lnTo>
                <a:lnTo>
                  <a:pt x="4354755" y="510265"/>
                </a:lnTo>
                <a:lnTo>
                  <a:pt x="4324362" y="540659"/>
                </a:lnTo>
                <a:lnTo>
                  <a:pt x="4289987" y="566595"/>
                </a:lnTo>
                <a:lnTo>
                  <a:pt x="4252108" y="587597"/>
                </a:lnTo>
                <a:lnTo>
                  <a:pt x="4211202" y="603189"/>
                </a:lnTo>
                <a:lnTo>
                  <a:pt x="4167745" y="612894"/>
                </a:lnTo>
                <a:lnTo>
                  <a:pt x="4122215" y="616234"/>
                </a:lnTo>
                <a:close/>
              </a:path>
            </a:pathLst>
          </a:custGeom>
          <a:solidFill>
            <a:srgbClr val="002B66"/>
          </a:solidFill>
        </p:spPr>
        <p:txBody>
          <a:bodyPr wrap="square" lIns="0" tIns="0" rIns="0" bIns="0" rtlCol="0"/>
          <a:lstStyle/>
          <a:p>
            <a:endParaRPr/>
          </a:p>
        </p:txBody>
      </p:sp>
      <p:sp>
        <p:nvSpPr>
          <p:cNvPr id="23" name="BlokTextu 22"/>
          <p:cNvSpPr txBox="1"/>
          <p:nvPr/>
        </p:nvSpPr>
        <p:spPr>
          <a:xfrm>
            <a:off x="10287000" y="3162300"/>
            <a:ext cx="4114800" cy="523220"/>
          </a:xfrm>
          <a:prstGeom prst="rect">
            <a:avLst/>
          </a:prstGeom>
          <a:noFill/>
        </p:spPr>
        <p:txBody>
          <a:bodyPr wrap="square" rtlCol="0">
            <a:spAutoFit/>
          </a:bodyPr>
          <a:lstStyle/>
          <a:p>
            <a:r>
              <a:rPr lang="sk-SK" sz="2800" b="1" dirty="0" err="1" smtClean="0">
                <a:solidFill>
                  <a:schemeClr val="bg1"/>
                </a:solidFill>
                <a:latin typeface="Tahoma" pitchFamily="34" charset="0"/>
                <a:ea typeface="Tahoma" pitchFamily="34" charset="0"/>
                <a:cs typeface="Tahoma" pitchFamily="34" charset="0"/>
              </a:rPr>
              <a:t>Delivery</a:t>
            </a:r>
            <a:r>
              <a:rPr lang="sk-SK" sz="2800" b="1" dirty="0" smtClean="0">
                <a:solidFill>
                  <a:schemeClr val="bg1"/>
                </a:solidFill>
                <a:latin typeface="Tahoma" pitchFamily="34" charset="0"/>
                <a:ea typeface="Tahoma" pitchFamily="34" charset="0"/>
                <a:cs typeface="Tahoma" pitchFamily="34" charset="0"/>
              </a:rPr>
              <a:t> note</a:t>
            </a:r>
            <a:endParaRPr lang="sk-SK" sz="2800" b="1" dirty="0">
              <a:solidFill>
                <a:schemeClr val="bg1"/>
              </a:solidFill>
              <a:latin typeface="Tahoma" pitchFamily="34" charset="0"/>
              <a:ea typeface="Tahoma" pitchFamily="34" charset="0"/>
              <a:cs typeface="Tahoma" pitchFamily="34" charset="0"/>
            </a:endParaRPr>
          </a:p>
        </p:txBody>
      </p:sp>
      <p:sp>
        <p:nvSpPr>
          <p:cNvPr id="32" name="object 4"/>
          <p:cNvSpPr/>
          <p:nvPr/>
        </p:nvSpPr>
        <p:spPr>
          <a:xfrm>
            <a:off x="10134600" y="4000500"/>
            <a:ext cx="4430395" cy="616585"/>
          </a:xfrm>
          <a:custGeom>
            <a:avLst/>
            <a:gdLst/>
            <a:ahLst/>
            <a:cxnLst/>
            <a:rect l="l" t="t" r="r" b="b"/>
            <a:pathLst>
              <a:path w="4430394" h="616585">
                <a:moveTo>
                  <a:pt x="4122215" y="616234"/>
                </a:moveTo>
                <a:lnTo>
                  <a:pt x="308115" y="616234"/>
                </a:lnTo>
                <a:lnTo>
                  <a:pt x="262585" y="612894"/>
                </a:lnTo>
                <a:lnTo>
                  <a:pt x="219128" y="603189"/>
                </a:lnTo>
                <a:lnTo>
                  <a:pt x="178222" y="587597"/>
                </a:lnTo>
                <a:lnTo>
                  <a:pt x="140343" y="566595"/>
                </a:lnTo>
                <a:lnTo>
                  <a:pt x="105969" y="540659"/>
                </a:lnTo>
                <a:lnTo>
                  <a:pt x="75575" y="510265"/>
                </a:lnTo>
                <a:lnTo>
                  <a:pt x="49639" y="475890"/>
                </a:lnTo>
                <a:lnTo>
                  <a:pt x="28636" y="438012"/>
                </a:lnTo>
                <a:lnTo>
                  <a:pt x="13044" y="397105"/>
                </a:lnTo>
                <a:lnTo>
                  <a:pt x="3340" y="353648"/>
                </a:lnTo>
                <a:lnTo>
                  <a:pt x="0" y="308111"/>
                </a:lnTo>
                <a:lnTo>
                  <a:pt x="3340" y="262586"/>
                </a:lnTo>
                <a:lnTo>
                  <a:pt x="13044" y="219129"/>
                </a:lnTo>
                <a:lnTo>
                  <a:pt x="28636" y="178222"/>
                </a:lnTo>
                <a:lnTo>
                  <a:pt x="49639" y="140344"/>
                </a:lnTo>
                <a:lnTo>
                  <a:pt x="75575" y="105969"/>
                </a:lnTo>
                <a:lnTo>
                  <a:pt x="105969" y="75576"/>
                </a:lnTo>
                <a:lnTo>
                  <a:pt x="140343" y="49639"/>
                </a:lnTo>
                <a:lnTo>
                  <a:pt x="178222" y="28637"/>
                </a:lnTo>
                <a:lnTo>
                  <a:pt x="219128" y="13045"/>
                </a:lnTo>
                <a:lnTo>
                  <a:pt x="262585" y="3340"/>
                </a:lnTo>
                <a:lnTo>
                  <a:pt x="308116" y="0"/>
                </a:lnTo>
                <a:lnTo>
                  <a:pt x="4122214" y="0"/>
                </a:lnTo>
                <a:lnTo>
                  <a:pt x="4167745" y="3340"/>
                </a:lnTo>
                <a:lnTo>
                  <a:pt x="4211202" y="13045"/>
                </a:lnTo>
                <a:lnTo>
                  <a:pt x="4252108" y="28637"/>
                </a:lnTo>
                <a:lnTo>
                  <a:pt x="4289987" y="49639"/>
                </a:lnTo>
                <a:lnTo>
                  <a:pt x="4324362" y="75576"/>
                </a:lnTo>
                <a:lnTo>
                  <a:pt x="4354755" y="105969"/>
                </a:lnTo>
                <a:lnTo>
                  <a:pt x="4380692" y="140344"/>
                </a:lnTo>
                <a:lnTo>
                  <a:pt x="4401694" y="178222"/>
                </a:lnTo>
                <a:lnTo>
                  <a:pt x="4417286" y="219129"/>
                </a:lnTo>
                <a:lnTo>
                  <a:pt x="4426990" y="262586"/>
                </a:lnTo>
                <a:lnTo>
                  <a:pt x="4430330" y="308117"/>
                </a:lnTo>
                <a:lnTo>
                  <a:pt x="4426990" y="353648"/>
                </a:lnTo>
                <a:lnTo>
                  <a:pt x="4417286" y="397105"/>
                </a:lnTo>
                <a:lnTo>
                  <a:pt x="4401694" y="438012"/>
                </a:lnTo>
                <a:lnTo>
                  <a:pt x="4380692" y="475890"/>
                </a:lnTo>
                <a:lnTo>
                  <a:pt x="4354755" y="510265"/>
                </a:lnTo>
                <a:lnTo>
                  <a:pt x="4324362" y="540659"/>
                </a:lnTo>
                <a:lnTo>
                  <a:pt x="4289987" y="566595"/>
                </a:lnTo>
                <a:lnTo>
                  <a:pt x="4252108" y="587597"/>
                </a:lnTo>
                <a:lnTo>
                  <a:pt x="4211202" y="603189"/>
                </a:lnTo>
                <a:lnTo>
                  <a:pt x="4167745" y="612894"/>
                </a:lnTo>
                <a:lnTo>
                  <a:pt x="4122215" y="616234"/>
                </a:lnTo>
                <a:close/>
              </a:path>
            </a:pathLst>
          </a:custGeom>
          <a:solidFill>
            <a:srgbClr val="002B66"/>
          </a:solidFill>
        </p:spPr>
        <p:txBody>
          <a:bodyPr wrap="square" lIns="0" tIns="0" rIns="0" bIns="0" rtlCol="0"/>
          <a:lstStyle/>
          <a:p>
            <a:endParaRPr/>
          </a:p>
        </p:txBody>
      </p:sp>
      <p:sp>
        <p:nvSpPr>
          <p:cNvPr id="24" name="BlokTextu 23"/>
          <p:cNvSpPr txBox="1"/>
          <p:nvPr/>
        </p:nvSpPr>
        <p:spPr>
          <a:xfrm>
            <a:off x="10287000" y="4076700"/>
            <a:ext cx="4114800" cy="523220"/>
          </a:xfrm>
          <a:prstGeom prst="rect">
            <a:avLst/>
          </a:prstGeom>
          <a:noFill/>
        </p:spPr>
        <p:txBody>
          <a:bodyPr wrap="square" rtlCol="0">
            <a:spAutoFit/>
          </a:bodyPr>
          <a:lstStyle/>
          <a:p>
            <a:r>
              <a:rPr lang="sk-SK" sz="2800" b="1" dirty="0" err="1">
                <a:solidFill>
                  <a:schemeClr val="bg1"/>
                </a:solidFill>
                <a:latin typeface="Tahoma" pitchFamily="34" charset="0"/>
                <a:ea typeface="Tahoma" pitchFamily="34" charset="0"/>
                <a:cs typeface="Tahoma" pitchFamily="34" charset="0"/>
              </a:rPr>
              <a:t>C</a:t>
            </a:r>
            <a:r>
              <a:rPr lang="sk-SK" sz="2800" b="1" dirty="0" err="1" smtClean="0">
                <a:solidFill>
                  <a:schemeClr val="bg1"/>
                </a:solidFill>
                <a:latin typeface="Tahoma" pitchFamily="34" charset="0"/>
                <a:ea typeface="Tahoma" pitchFamily="34" charset="0"/>
                <a:cs typeface="Tahoma" pitchFamily="34" charset="0"/>
              </a:rPr>
              <a:t>omplaints</a:t>
            </a:r>
            <a:r>
              <a:rPr lang="sk-SK" sz="2800" b="1" dirty="0" smtClean="0">
                <a:solidFill>
                  <a:schemeClr val="bg1"/>
                </a:solidFill>
                <a:latin typeface="Tahoma" pitchFamily="34" charset="0"/>
                <a:ea typeface="Tahoma" pitchFamily="34" charset="0"/>
                <a:cs typeface="Tahoma" pitchFamily="34" charset="0"/>
              </a:rPr>
              <a:t> </a:t>
            </a:r>
            <a:r>
              <a:rPr lang="sk-SK" sz="2800" b="1" dirty="0" err="1" smtClean="0">
                <a:solidFill>
                  <a:schemeClr val="bg1"/>
                </a:solidFill>
                <a:latin typeface="Tahoma" pitchFamily="34" charset="0"/>
                <a:ea typeface="Tahoma" pitchFamily="34" charset="0"/>
                <a:cs typeface="Tahoma" pitchFamily="34" charset="0"/>
              </a:rPr>
              <a:t>procedure</a:t>
            </a:r>
            <a:endParaRPr lang="sk-SK" sz="2800" b="1" dirty="0">
              <a:solidFill>
                <a:schemeClr val="bg1"/>
              </a:solidFill>
              <a:latin typeface="Tahoma" pitchFamily="34" charset="0"/>
              <a:ea typeface="Tahoma" pitchFamily="34" charset="0"/>
              <a:cs typeface="Tahoma" pitchFamily="34" charset="0"/>
            </a:endParaRPr>
          </a:p>
        </p:txBody>
      </p:sp>
      <p:cxnSp>
        <p:nvCxnSpPr>
          <p:cNvPr id="34" name="Rovná spojnica 33"/>
          <p:cNvCxnSpPr/>
          <p:nvPr/>
        </p:nvCxnSpPr>
        <p:spPr>
          <a:xfrm rot="5400000">
            <a:off x="6743700" y="5029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object 4"/>
          <p:cNvSpPr/>
          <p:nvPr/>
        </p:nvSpPr>
        <p:spPr>
          <a:xfrm>
            <a:off x="10134600" y="4914900"/>
            <a:ext cx="4430395" cy="616585"/>
          </a:xfrm>
          <a:custGeom>
            <a:avLst/>
            <a:gdLst/>
            <a:ahLst/>
            <a:cxnLst/>
            <a:rect l="l" t="t" r="r" b="b"/>
            <a:pathLst>
              <a:path w="4430394" h="616585">
                <a:moveTo>
                  <a:pt x="4122215" y="616234"/>
                </a:moveTo>
                <a:lnTo>
                  <a:pt x="308115" y="616234"/>
                </a:lnTo>
                <a:lnTo>
                  <a:pt x="262585" y="612894"/>
                </a:lnTo>
                <a:lnTo>
                  <a:pt x="219128" y="603189"/>
                </a:lnTo>
                <a:lnTo>
                  <a:pt x="178222" y="587597"/>
                </a:lnTo>
                <a:lnTo>
                  <a:pt x="140343" y="566595"/>
                </a:lnTo>
                <a:lnTo>
                  <a:pt x="105969" y="540659"/>
                </a:lnTo>
                <a:lnTo>
                  <a:pt x="75575" y="510265"/>
                </a:lnTo>
                <a:lnTo>
                  <a:pt x="49639" y="475890"/>
                </a:lnTo>
                <a:lnTo>
                  <a:pt x="28636" y="438012"/>
                </a:lnTo>
                <a:lnTo>
                  <a:pt x="13044" y="397105"/>
                </a:lnTo>
                <a:lnTo>
                  <a:pt x="3340" y="353648"/>
                </a:lnTo>
                <a:lnTo>
                  <a:pt x="0" y="308111"/>
                </a:lnTo>
                <a:lnTo>
                  <a:pt x="3340" y="262586"/>
                </a:lnTo>
                <a:lnTo>
                  <a:pt x="13044" y="219129"/>
                </a:lnTo>
                <a:lnTo>
                  <a:pt x="28636" y="178222"/>
                </a:lnTo>
                <a:lnTo>
                  <a:pt x="49639" y="140344"/>
                </a:lnTo>
                <a:lnTo>
                  <a:pt x="75575" y="105969"/>
                </a:lnTo>
                <a:lnTo>
                  <a:pt x="105969" y="75576"/>
                </a:lnTo>
                <a:lnTo>
                  <a:pt x="140343" y="49639"/>
                </a:lnTo>
                <a:lnTo>
                  <a:pt x="178222" y="28637"/>
                </a:lnTo>
                <a:lnTo>
                  <a:pt x="219128" y="13045"/>
                </a:lnTo>
                <a:lnTo>
                  <a:pt x="262585" y="3340"/>
                </a:lnTo>
                <a:lnTo>
                  <a:pt x="308116" y="0"/>
                </a:lnTo>
                <a:lnTo>
                  <a:pt x="4122214" y="0"/>
                </a:lnTo>
                <a:lnTo>
                  <a:pt x="4167745" y="3340"/>
                </a:lnTo>
                <a:lnTo>
                  <a:pt x="4211202" y="13045"/>
                </a:lnTo>
                <a:lnTo>
                  <a:pt x="4252108" y="28637"/>
                </a:lnTo>
                <a:lnTo>
                  <a:pt x="4289987" y="49639"/>
                </a:lnTo>
                <a:lnTo>
                  <a:pt x="4324362" y="75576"/>
                </a:lnTo>
                <a:lnTo>
                  <a:pt x="4354755" y="105969"/>
                </a:lnTo>
                <a:lnTo>
                  <a:pt x="4380692" y="140344"/>
                </a:lnTo>
                <a:lnTo>
                  <a:pt x="4401694" y="178222"/>
                </a:lnTo>
                <a:lnTo>
                  <a:pt x="4417286" y="219129"/>
                </a:lnTo>
                <a:lnTo>
                  <a:pt x="4426990" y="262586"/>
                </a:lnTo>
                <a:lnTo>
                  <a:pt x="4430330" y="308117"/>
                </a:lnTo>
                <a:lnTo>
                  <a:pt x="4426990" y="353648"/>
                </a:lnTo>
                <a:lnTo>
                  <a:pt x="4417286" y="397105"/>
                </a:lnTo>
                <a:lnTo>
                  <a:pt x="4401694" y="438012"/>
                </a:lnTo>
                <a:lnTo>
                  <a:pt x="4380692" y="475890"/>
                </a:lnTo>
                <a:lnTo>
                  <a:pt x="4354755" y="510265"/>
                </a:lnTo>
                <a:lnTo>
                  <a:pt x="4324362" y="540659"/>
                </a:lnTo>
                <a:lnTo>
                  <a:pt x="4289987" y="566595"/>
                </a:lnTo>
                <a:lnTo>
                  <a:pt x="4252108" y="587597"/>
                </a:lnTo>
                <a:lnTo>
                  <a:pt x="4211202" y="603189"/>
                </a:lnTo>
                <a:lnTo>
                  <a:pt x="4167745" y="612894"/>
                </a:lnTo>
                <a:lnTo>
                  <a:pt x="4122215" y="616234"/>
                </a:lnTo>
                <a:close/>
              </a:path>
            </a:pathLst>
          </a:custGeom>
          <a:solidFill>
            <a:srgbClr val="002B66"/>
          </a:solidFill>
        </p:spPr>
        <p:txBody>
          <a:bodyPr wrap="square" lIns="0" tIns="0" rIns="0" bIns="0" rtlCol="0"/>
          <a:lstStyle/>
          <a:p>
            <a:endParaRPr/>
          </a:p>
        </p:txBody>
      </p:sp>
      <p:sp>
        <p:nvSpPr>
          <p:cNvPr id="36" name="object 4"/>
          <p:cNvSpPr/>
          <p:nvPr/>
        </p:nvSpPr>
        <p:spPr>
          <a:xfrm>
            <a:off x="10134600" y="5829300"/>
            <a:ext cx="4430395" cy="616585"/>
          </a:xfrm>
          <a:custGeom>
            <a:avLst/>
            <a:gdLst/>
            <a:ahLst/>
            <a:cxnLst/>
            <a:rect l="l" t="t" r="r" b="b"/>
            <a:pathLst>
              <a:path w="4430394" h="616585">
                <a:moveTo>
                  <a:pt x="4122215" y="616234"/>
                </a:moveTo>
                <a:lnTo>
                  <a:pt x="308115" y="616234"/>
                </a:lnTo>
                <a:lnTo>
                  <a:pt x="262585" y="612894"/>
                </a:lnTo>
                <a:lnTo>
                  <a:pt x="219128" y="603189"/>
                </a:lnTo>
                <a:lnTo>
                  <a:pt x="178222" y="587597"/>
                </a:lnTo>
                <a:lnTo>
                  <a:pt x="140343" y="566595"/>
                </a:lnTo>
                <a:lnTo>
                  <a:pt x="105969" y="540659"/>
                </a:lnTo>
                <a:lnTo>
                  <a:pt x="75575" y="510265"/>
                </a:lnTo>
                <a:lnTo>
                  <a:pt x="49639" y="475890"/>
                </a:lnTo>
                <a:lnTo>
                  <a:pt x="28636" y="438012"/>
                </a:lnTo>
                <a:lnTo>
                  <a:pt x="13044" y="397105"/>
                </a:lnTo>
                <a:lnTo>
                  <a:pt x="3340" y="353648"/>
                </a:lnTo>
                <a:lnTo>
                  <a:pt x="0" y="308111"/>
                </a:lnTo>
                <a:lnTo>
                  <a:pt x="3340" y="262586"/>
                </a:lnTo>
                <a:lnTo>
                  <a:pt x="13044" y="219129"/>
                </a:lnTo>
                <a:lnTo>
                  <a:pt x="28636" y="178222"/>
                </a:lnTo>
                <a:lnTo>
                  <a:pt x="49639" y="140344"/>
                </a:lnTo>
                <a:lnTo>
                  <a:pt x="75575" y="105969"/>
                </a:lnTo>
                <a:lnTo>
                  <a:pt x="105969" y="75576"/>
                </a:lnTo>
                <a:lnTo>
                  <a:pt x="140343" y="49639"/>
                </a:lnTo>
                <a:lnTo>
                  <a:pt x="178222" y="28637"/>
                </a:lnTo>
                <a:lnTo>
                  <a:pt x="219128" y="13045"/>
                </a:lnTo>
                <a:lnTo>
                  <a:pt x="262585" y="3340"/>
                </a:lnTo>
                <a:lnTo>
                  <a:pt x="308116" y="0"/>
                </a:lnTo>
                <a:lnTo>
                  <a:pt x="4122214" y="0"/>
                </a:lnTo>
                <a:lnTo>
                  <a:pt x="4167745" y="3340"/>
                </a:lnTo>
                <a:lnTo>
                  <a:pt x="4211202" y="13045"/>
                </a:lnTo>
                <a:lnTo>
                  <a:pt x="4252108" y="28637"/>
                </a:lnTo>
                <a:lnTo>
                  <a:pt x="4289987" y="49639"/>
                </a:lnTo>
                <a:lnTo>
                  <a:pt x="4324362" y="75576"/>
                </a:lnTo>
                <a:lnTo>
                  <a:pt x="4354755" y="105969"/>
                </a:lnTo>
                <a:lnTo>
                  <a:pt x="4380692" y="140344"/>
                </a:lnTo>
                <a:lnTo>
                  <a:pt x="4401694" y="178222"/>
                </a:lnTo>
                <a:lnTo>
                  <a:pt x="4417286" y="219129"/>
                </a:lnTo>
                <a:lnTo>
                  <a:pt x="4426990" y="262586"/>
                </a:lnTo>
                <a:lnTo>
                  <a:pt x="4430330" y="308117"/>
                </a:lnTo>
                <a:lnTo>
                  <a:pt x="4426990" y="353648"/>
                </a:lnTo>
                <a:lnTo>
                  <a:pt x="4417286" y="397105"/>
                </a:lnTo>
                <a:lnTo>
                  <a:pt x="4401694" y="438012"/>
                </a:lnTo>
                <a:lnTo>
                  <a:pt x="4380692" y="475890"/>
                </a:lnTo>
                <a:lnTo>
                  <a:pt x="4354755" y="510265"/>
                </a:lnTo>
                <a:lnTo>
                  <a:pt x="4324362" y="540659"/>
                </a:lnTo>
                <a:lnTo>
                  <a:pt x="4289987" y="566595"/>
                </a:lnTo>
                <a:lnTo>
                  <a:pt x="4252108" y="587597"/>
                </a:lnTo>
                <a:lnTo>
                  <a:pt x="4211202" y="603189"/>
                </a:lnTo>
                <a:lnTo>
                  <a:pt x="4167745" y="612894"/>
                </a:lnTo>
                <a:lnTo>
                  <a:pt x="4122215" y="616234"/>
                </a:lnTo>
                <a:close/>
              </a:path>
            </a:pathLst>
          </a:custGeom>
          <a:solidFill>
            <a:srgbClr val="002B66"/>
          </a:solidFill>
        </p:spPr>
        <p:txBody>
          <a:bodyPr wrap="square" lIns="0" tIns="0" rIns="0" bIns="0" rtlCol="0"/>
          <a:lstStyle/>
          <a:p>
            <a:endParaRPr/>
          </a:p>
        </p:txBody>
      </p:sp>
      <p:sp>
        <p:nvSpPr>
          <p:cNvPr id="26" name="BlokTextu 25"/>
          <p:cNvSpPr txBox="1"/>
          <p:nvPr/>
        </p:nvSpPr>
        <p:spPr>
          <a:xfrm>
            <a:off x="10287000" y="4991100"/>
            <a:ext cx="4572000" cy="523220"/>
          </a:xfrm>
          <a:prstGeom prst="rect">
            <a:avLst/>
          </a:prstGeom>
          <a:noFill/>
        </p:spPr>
        <p:txBody>
          <a:bodyPr wrap="square" rtlCol="0">
            <a:spAutoFit/>
          </a:bodyPr>
          <a:lstStyle/>
          <a:p>
            <a:r>
              <a:rPr lang="sk-SK" sz="2800" b="1" dirty="0" err="1" smtClean="0">
                <a:solidFill>
                  <a:schemeClr val="bg1"/>
                </a:solidFill>
                <a:latin typeface="Tahoma" pitchFamily="34" charset="0"/>
                <a:ea typeface="Tahoma" pitchFamily="34" charset="0"/>
                <a:cs typeface="Tahoma" pitchFamily="34" charset="0"/>
              </a:rPr>
              <a:t>Creating</a:t>
            </a:r>
            <a:r>
              <a:rPr lang="sk-SK" sz="2800" b="1" dirty="0" smtClean="0">
                <a:solidFill>
                  <a:schemeClr val="bg1"/>
                </a:solidFill>
                <a:latin typeface="Tahoma" pitchFamily="34" charset="0"/>
                <a:ea typeface="Tahoma" pitchFamily="34" charset="0"/>
                <a:cs typeface="Tahoma" pitchFamily="34" charset="0"/>
              </a:rPr>
              <a:t> </a:t>
            </a:r>
            <a:r>
              <a:rPr lang="sk-SK" sz="2800" b="1" dirty="0" err="1" smtClean="0">
                <a:solidFill>
                  <a:schemeClr val="bg1"/>
                </a:solidFill>
                <a:latin typeface="Tahoma" pitchFamily="34" charset="0"/>
                <a:ea typeface="Tahoma" pitchFamily="34" charset="0"/>
                <a:cs typeface="Tahoma" pitchFamily="34" charset="0"/>
              </a:rPr>
              <a:t>store</a:t>
            </a:r>
            <a:r>
              <a:rPr lang="sk-SK" sz="2800" b="1" dirty="0" smtClean="0">
                <a:solidFill>
                  <a:schemeClr val="bg1"/>
                </a:solidFill>
                <a:latin typeface="Tahoma" pitchFamily="34" charset="0"/>
                <a:ea typeface="Tahoma" pitchFamily="34" charset="0"/>
                <a:cs typeface="Tahoma" pitchFamily="34" charset="0"/>
              </a:rPr>
              <a:t> </a:t>
            </a:r>
            <a:r>
              <a:rPr lang="sk-SK" sz="2800" b="1" dirty="0" err="1" smtClean="0">
                <a:solidFill>
                  <a:schemeClr val="bg1"/>
                </a:solidFill>
                <a:latin typeface="Tahoma" pitchFamily="34" charset="0"/>
                <a:ea typeface="Tahoma" pitchFamily="34" charset="0"/>
                <a:cs typeface="Tahoma" pitchFamily="34" charset="0"/>
              </a:rPr>
              <a:t>statistics</a:t>
            </a:r>
            <a:endParaRPr lang="sk-SK" sz="2800" b="1" dirty="0">
              <a:solidFill>
                <a:schemeClr val="bg1"/>
              </a:solidFill>
              <a:latin typeface="Tahoma" pitchFamily="34" charset="0"/>
              <a:ea typeface="Tahoma" pitchFamily="34" charset="0"/>
              <a:cs typeface="Tahoma" pitchFamily="34" charset="0"/>
            </a:endParaRPr>
          </a:p>
        </p:txBody>
      </p:sp>
      <p:sp>
        <p:nvSpPr>
          <p:cNvPr id="27" name="BlokTextu 26"/>
          <p:cNvSpPr txBox="1"/>
          <p:nvPr/>
        </p:nvSpPr>
        <p:spPr>
          <a:xfrm>
            <a:off x="10287000" y="5905500"/>
            <a:ext cx="4114800" cy="523220"/>
          </a:xfrm>
          <a:prstGeom prst="rect">
            <a:avLst/>
          </a:prstGeom>
          <a:noFill/>
        </p:spPr>
        <p:txBody>
          <a:bodyPr wrap="square" rtlCol="0">
            <a:spAutoFit/>
          </a:bodyPr>
          <a:lstStyle/>
          <a:p>
            <a:r>
              <a:rPr lang="sk-SK" sz="2800" b="1" dirty="0" err="1" smtClean="0">
                <a:solidFill>
                  <a:schemeClr val="bg1"/>
                </a:solidFill>
                <a:latin typeface="Tahoma" pitchFamily="34" charset="0"/>
                <a:ea typeface="Tahoma" pitchFamily="34" charset="0"/>
                <a:cs typeface="Tahoma" pitchFamily="34" charset="0"/>
              </a:rPr>
              <a:t>Receiving</a:t>
            </a:r>
            <a:r>
              <a:rPr lang="sk-SK" sz="2800" b="1" dirty="0" smtClean="0">
                <a:solidFill>
                  <a:schemeClr val="bg1"/>
                </a:solidFill>
                <a:latin typeface="Tahoma" pitchFamily="34" charset="0"/>
                <a:ea typeface="Tahoma" pitchFamily="34" charset="0"/>
                <a:cs typeface="Tahoma" pitchFamily="34" charset="0"/>
              </a:rPr>
              <a:t> </a:t>
            </a:r>
            <a:r>
              <a:rPr lang="sk-SK" sz="2800" b="1" dirty="0" err="1" smtClean="0">
                <a:solidFill>
                  <a:schemeClr val="bg1"/>
                </a:solidFill>
                <a:latin typeface="Tahoma" pitchFamily="34" charset="0"/>
                <a:ea typeface="Tahoma" pitchFamily="34" charset="0"/>
                <a:cs typeface="Tahoma" pitchFamily="34" charset="0"/>
              </a:rPr>
              <a:t>delivery</a:t>
            </a:r>
            <a:endParaRPr lang="sk-SK" sz="2800" b="1" dirty="0">
              <a:solidFill>
                <a:schemeClr val="bg1"/>
              </a:solidFill>
              <a:latin typeface="Tahoma" pitchFamily="34" charset="0"/>
              <a:ea typeface="Tahoma" pitchFamily="34" charset="0"/>
              <a:cs typeface="Tahoma" pitchFamily="34" charset="0"/>
            </a:endParaRPr>
          </a:p>
        </p:txBody>
      </p:sp>
      <p:sp>
        <p:nvSpPr>
          <p:cNvPr id="37" name="object 4"/>
          <p:cNvSpPr/>
          <p:nvPr/>
        </p:nvSpPr>
        <p:spPr>
          <a:xfrm>
            <a:off x="10134600" y="6743700"/>
            <a:ext cx="4430395" cy="990600"/>
          </a:xfrm>
          <a:custGeom>
            <a:avLst/>
            <a:gdLst/>
            <a:ahLst/>
            <a:cxnLst/>
            <a:rect l="l" t="t" r="r" b="b"/>
            <a:pathLst>
              <a:path w="4430394" h="616585">
                <a:moveTo>
                  <a:pt x="4122215" y="616234"/>
                </a:moveTo>
                <a:lnTo>
                  <a:pt x="308115" y="616234"/>
                </a:lnTo>
                <a:lnTo>
                  <a:pt x="262585" y="612894"/>
                </a:lnTo>
                <a:lnTo>
                  <a:pt x="219128" y="603189"/>
                </a:lnTo>
                <a:lnTo>
                  <a:pt x="178222" y="587597"/>
                </a:lnTo>
                <a:lnTo>
                  <a:pt x="140343" y="566595"/>
                </a:lnTo>
                <a:lnTo>
                  <a:pt x="105969" y="540659"/>
                </a:lnTo>
                <a:lnTo>
                  <a:pt x="75575" y="510265"/>
                </a:lnTo>
                <a:lnTo>
                  <a:pt x="49639" y="475890"/>
                </a:lnTo>
                <a:lnTo>
                  <a:pt x="28636" y="438012"/>
                </a:lnTo>
                <a:lnTo>
                  <a:pt x="13044" y="397105"/>
                </a:lnTo>
                <a:lnTo>
                  <a:pt x="3340" y="353648"/>
                </a:lnTo>
                <a:lnTo>
                  <a:pt x="0" y="308111"/>
                </a:lnTo>
                <a:lnTo>
                  <a:pt x="3340" y="262586"/>
                </a:lnTo>
                <a:lnTo>
                  <a:pt x="13044" y="219129"/>
                </a:lnTo>
                <a:lnTo>
                  <a:pt x="28636" y="178222"/>
                </a:lnTo>
                <a:lnTo>
                  <a:pt x="49639" y="140344"/>
                </a:lnTo>
                <a:lnTo>
                  <a:pt x="75575" y="105969"/>
                </a:lnTo>
                <a:lnTo>
                  <a:pt x="105969" y="75576"/>
                </a:lnTo>
                <a:lnTo>
                  <a:pt x="140343" y="49639"/>
                </a:lnTo>
                <a:lnTo>
                  <a:pt x="178222" y="28637"/>
                </a:lnTo>
                <a:lnTo>
                  <a:pt x="219128" y="13045"/>
                </a:lnTo>
                <a:lnTo>
                  <a:pt x="262585" y="3340"/>
                </a:lnTo>
                <a:lnTo>
                  <a:pt x="308116" y="0"/>
                </a:lnTo>
                <a:lnTo>
                  <a:pt x="4122214" y="0"/>
                </a:lnTo>
                <a:lnTo>
                  <a:pt x="4167745" y="3340"/>
                </a:lnTo>
                <a:lnTo>
                  <a:pt x="4211202" y="13045"/>
                </a:lnTo>
                <a:lnTo>
                  <a:pt x="4252108" y="28637"/>
                </a:lnTo>
                <a:lnTo>
                  <a:pt x="4289987" y="49639"/>
                </a:lnTo>
                <a:lnTo>
                  <a:pt x="4324362" y="75576"/>
                </a:lnTo>
                <a:lnTo>
                  <a:pt x="4354755" y="105969"/>
                </a:lnTo>
                <a:lnTo>
                  <a:pt x="4380692" y="140344"/>
                </a:lnTo>
                <a:lnTo>
                  <a:pt x="4401694" y="178222"/>
                </a:lnTo>
                <a:lnTo>
                  <a:pt x="4417286" y="219129"/>
                </a:lnTo>
                <a:lnTo>
                  <a:pt x="4426990" y="262586"/>
                </a:lnTo>
                <a:lnTo>
                  <a:pt x="4430330" y="308117"/>
                </a:lnTo>
                <a:lnTo>
                  <a:pt x="4426990" y="353648"/>
                </a:lnTo>
                <a:lnTo>
                  <a:pt x="4417286" y="397105"/>
                </a:lnTo>
                <a:lnTo>
                  <a:pt x="4401694" y="438012"/>
                </a:lnTo>
                <a:lnTo>
                  <a:pt x="4380692" y="475890"/>
                </a:lnTo>
                <a:lnTo>
                  <a:pt x="4354755" y="510265"/>
                </a:lnTo>
                <a:lnTo>
                  <a:pt x="4324362" y="540659"/>
                </a:lnTo>
                <a:lnTo>
                  <a:pt x="4289987" y="566595"/>
                </a:lnTo>
                <a:lnTo>
                  <a:pt x="4252108" y="587597"/>
                </a:lnTo>
                <a:lnTo>
                  <a:pt x="4211202" y="603189"/>
                </a:lnTo>
                <a:lnTo>
                  <a:pt x="4167745" y="612894"/>
                </a:lnTo>
                <a:lnTo>
                  <a:pt x="4122215" y="616234"/>
                </a:lnTo>
                <a:close/>
              </a:path>
            </a:pathLst>
          </a:custGeom>
          <a:solidFill>
            <a:srgbClr val="002B66"/>
          </a:solidFill>
        </p:spPr>
        <p:txBody>
          <a:bodyPr wrap="square" lIns="0" tIns="0" rIns="0" bIns="0" rtlCol="0"/>
          <a:lstStyle/>
          <a:p>
            <a:endParaRPr/>
          </a:p>
        </p:txBody>
      </p:sp>
      <p:sp>
        <p:nvSpPr>
          <p:cNvPr id="28" name="BlokTextu 27"/>
          <p:cNvSpPr txBox="1"/>
          <p:nvPr/>
        </p:nvSpPr>
        <p:spPr>
          <a:xfrm>
            <a:off x="10287000" y="6743700"/>
            <a:ext cx="4114800" cy="954107"/>
          </a:xfrm>
          <a:prstGeom prst="rect">
            <a:avLst/>
          </a:prstGeom>
          <a:noFill/>
        </p:spPr>
        <p:txBody>
          <a:bodyPr wrap="square" rtlCol="0">
            <a:spAutoFit/>
          </a:bodyPr>
          <a:lstStyle/>
          <a:p>
            <a:r>
              <a:rPr lang="sk-SK" sz="2800" b="1" dirty="0" err="1" smtClean="0">
                <a:solidFill>
                  <a:schemeClr val="bg1"/>
                </a:solidFill>
                <a:latin typeface="Tahoma" pitchFamily="34" charset="0"/>
                <a:ea typeface="Tahoma" pitchFamily="34" charset="0"/>
                <a:cs typeface="Tahoma" pitchFamily="34" charset="0"/>
              </a:rPr>
              <a:t>Summary</a:t>
            </a:r>
            <a:r>
              <a:rPr lang="sk-SK" sz="2800" b="1" dirty="0" smtClean="0">
                <a:solidFill>
                  <a:schemeClr val="bg1"/>
                </a:solidFill>
                <a:latin typeface="Tahoma" pitchFamily="34" charset="0"/>
                <a:ea typeface="Tahoma" pitchFamily="34" charset="0"/>
                <a:cs typeface="Tahoma" pitchFamily="34" charset="0"/>
              </a:rPr>
              <a:t> </a:t>
            </a:r>
            <a:r>
              <a:rPr lang="sk-SK" sz="2800" b="1" dirty="0" err="1" smtClean="0">
                <a:solidFill>
                  <a:schemeClr val="bg1"/>
                </a:solidFill>
                <a:latin typeface="Tahoma" pitchFamily="34" charset="0"/>
                <a:ea typeface="Tahoma" pitchFamily="34" charset="0"/>
                <a:cs typeface="Tahoma" pitchFamily="34" charset="0"/>
              </a:rPr>
              <a:t>of</a:t>
            </a:r>
            <a:r>
              <a:rPr lang="sk-SK" sz="2800" b="1" dirty="0" smtClean="0">
                <a:solidFill>
                  <a:schemeClr val="bg1"/>
                </a:solidFill>
                <a:latin typeface="Tahoma" pitchFamily="34" charset="0"/>
                <a:ea typeface="Tahoma" pitchFamily="34" charset="0"/>
                <a:cs typeface="Tahoma" pitchFamily="34" charset="0"/>
              </a:rPr>
              <a:t> </a:t>
            </a:r>
            <a:r>
              <a:rPr lang="sk-SK" sz="2800" b="1" dirty="0" err="1" smtClean="0">
                <a:solidFill>
                  <a:schemeClr val="bg1"/>
                </a:solidFill>
                <a:latin typeface="Tahoma" pitchFamily="34" charset="0"/>
                <a:ea typeface="Tahoma" pitchFamily="34" charset="0"/>
                <a:cs typeface="Tahoma" pitchFamily="34" charset="0"/>
              </a:rPr>
              <a:t>products</a:t>
            </a:r>
            <a:r>
              <a:rPr lang="sk-SK" sz="2800" b="1" dirty="0" smtClean="0">
                <a:solidFill>
                  <a:schemeClr val="bg1"/>
                </a:solidFill>
                <a:latin typeface="Tahoma" pitchFamily="34" charset="0"/>
                <a:ea typeface="Tahoma" pitchFamily="34" charset="0"/>
                <a:cs typeface="Tahoma" pitchFamily="34" charset="0"/>
              </a:rPr>
              <a:t> in </a:t>
            </a:r>
            <a:r>
              <a:rPr lang="sk-SK" sz="2800" b="1" dirty="0" err="1" smtClean="0">
                <a:solidFill>
                  <a:schemeClr val="bg1"/>
                </a:solidFill>
                <a:latin typeface="Tahoma" pitchFamily="34" charset="0"/>
                <a:ea typeface="Tahoma" pitchFamily="34" charset="0"/>
                <a:cs typeface="Tahoma" pitchFamily="34" charset="0"/>
              </a:rPr>
              <a:t>store</a:t>
            </a:r>
            <a:endParaRPr lang="sk-SK" sz="2800" b="1" dirty="0">
              <a:solidFill>
                <a:schemeClr val="bg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1725910" cy="1029335"/>
            <a:chOff x="0" y="0"/>
            <a:chExt cx="11725910" cy="1029335"/>
          </a:xfrm>
        </p:grpSpPr>
        <p:sp>
          <p:nvSpPr>
            <p:cNvPr id="3" name="object 3"/>
            <p:cNvSpPr/>
            <p:nvPr/>
          </p:nvSpPr>
          <p:spPr>
            <a:xfrm>
              <a:off x="0" y="0"/>
              <a:ext cx="6879590" cy="1029335"/>
            </a:xfrm>
            <a:custGeom>
              <a:avLst/>
              <a:gdLst/>
              <a:ahLst/>
              <a:cxnLst/>
              <a:rect l="l" t="t" r="r" b="b"/>
              <a:pathLst>
                <a:path w="6879590" h="1029335">
                  <a:moveTo>
                    <a:pt x="0" y="1028732"/>
                  </a:moveTo>
                  <a:lnTo>
                    <a:pt x="0" y="0"/>
                  </a:lnTo>
                  <a:lnTo>
                    <a:pt x="6879397" y="0"/>
                  </a:lnTo>
                  <a:lnTo>
                    <a:pt x="6879397" y="83567"/>
                  </a:lnTo>
                  <a:lnTo>
                    <a:pt x="5934232" y="1028732"/>
                  </a:lnTo>
                  <a:lnTo>
                    <a:pt x="0" y="1028732"/>
                  </a:lnTo>
                  <a:close/>
                </a:path>
              </a:pathLst>
            </a:custGeom>
            <a:solidFill>
              <a:srgbClr val="002B66"/>
            </a:solidFill>
          </p:spPr>
          <p:txBody>
            <a:bodyPr wrap="square" lIns="0" tIns="0" rIns="0" bIns="0" rtlCol="0"/>
            <a:lstStyle/>
            <a:p>
              <a:endParaRPr dirty="0"/>
            </a:p>
          </p:txBody>
        </p:sp>
        <p:sp>
          <p:nvSpPr>
            <p:cNvPr id="4" name="object 4"/>
            <p:cNvSpPr/>
            <p:nvPr/>
          </p:nvSpPr>
          <p:spPr>
            <a:xfrm>
              <a:off x="4374046" y="0"/>
              <a:ext cx="7352030" cy="648335"/>
            </a:xfrm>
            <a:custGeom>
              <a:avLst/>
              <a:gdLst/>
              <a:ahLst/>
              <a:cxnLst/>
              <a:rect l="l" t="t" r="r" b="b"/>
              <a:pathLst>
                <a:path w="7352030" h="648335">
                  <a:moveTo>
                    <a:pt x="0" y="0"/>
                  </a:moveTo>
                  <a:lnTo>
                    <a:pt x="7351417" y="0"/>
                  </a:lnTo>
                  <a:lnTo>
                    <a:pt x="6703685" y="647732"/>
                  </a:lnTo>
                  <a:lnTo>
                    <a:pt x="647732" y="647732"/>
                  </a:lnTo>
                  <a:lnTo>
                    <a:pt x="0" y="0"/>
                  </a:lnTo>
                  <a:close/>
                </a:path>
              </a:pathLst>
            </a:custGeom>
            <a:solidFill>
              <a:srgbClr val="03459D"/>
            </a:solidFill>
          </p:spPr>
          <p:txBody>
            <a:bodyPr wrap="square" lIns="0" tIns="0" rIns="0" bIns="0" rtlCol="0"/>
            <a:lstStyle/>
            <a:p>
              <a:endParaRPr dirty="0"/>
            </a:p>
          </p:txBody>
        </p:sp>
      </p:grpSp>
      <p:sp>
        <p:nvSpPr>
          <p:cNvPr id="5" name="object 5"/>
          <p:cNvSpPr txBox="1">
            <a:spLocks noGrp="1"/>
          </p:cNvSpPr>
          <p:nvPr>
            <p:ph type="title"/>
          </p:nvPr>
        </p:nvSpPr>
        <p:spPr>
          <a:xfrm>
            <a:off x="5638800" y="647700"/>
            <a:ext cx="6696076" cy="2044149"/>
          </a:xfrm>
          <a:prstGeom prst="rect">
            <a:avLst/>
          </a:prstGeom>
        </p:spPr>
        <p:txBody>
          <a:bodyPr vert="horz" wrap="square" lIns="0" tIns="12700" rIns="0" bIns="0" rtlCol="0">
            <a:spAutoFit/>
          </a:bodyPr>
          <a:lstStyle/>
          <a:p>
            <a:pPr marL="12700" algn="ctr">
              <a:lnSpc>
                <a:spcPct val="100000"/>
              </a:lnSpc>
              <a:spcBef>
                <a:spcPts val="100"/>
              </a:spcBef>
            </a:pPr>
            <a:r>
              <a:rPr lang="sk-SK" sz="6600" b="1" spc="45" dirty="0" err="1" smtClean="0">
                <a:solidFill>
                  <a:srgbClr val="002B66"/>
                </a:solidFill>
                <a:latin typeface="Lucida Sans Unicode" pitchFamily="34" charset="0"/>
                <a:cs typeface="Lucida Sans Unicode" pitchFamily="34" charset="0"/>
              </a:rPr>
              <a:t>Activities</a:t>
            </a:r>
            <a:r>
              <a:rPr lang="sk-SK" sz="6600" b="1" spc="45" dirty="0" smtClean="0">
                <a:solidFill>
                  <a:srgbClr val="002B66"/>
                </a:solidFill>
                <a:latin typeface="Lucida Sans Unicode" pitchFamily="34" charset="0"/>
                <a:cs typeface="Lucida Sans Unicode" pitchFamily="34" charset="0"/>
              </a:rPr>
              <a:t> </a:t>
            </a:r>
            <a:r>
              <a:rPr lang="sk-SK" sz="6600" b="1" spc="45" dirty="0" err="1" smtClean="0">
                <a:solidFill>
                  <a:srgbClr val="002B66"/>
                </a:solidFill>
                <a:latin typeface="Lucida Sans Unicode" pitchFamily="34" charset="0"/>
                <a:cs typeface="Lucida Sans Unicode" pitchFamily="34" charset="0"/>
              </a:rPr>
              <a:t>performed</a:t>
            </a:r>
            <a:endParaRPr sz="6600" dirty="0">
              <a:latin typeface="Lucida Sans Unicode" pitchFamily="34" charset="0"/>
              <a:cs typeface="Lucida Sans Unicode" pitchFamily="34" charset="0"/>
            </a:endParaRPr>
          </a:p>
        </p:txBody>
      </p:sp>
      <p:sp>
        <p:nvSpPr>
          <p:cNvPr id="11" name="Zaoblený obdĺžnik 10"/>
          <p:cNvSpPr/>
          <p:nvPr/>
        </p:nvSpPr>
        <p:spPr>
          <a:xfrm>
            <a:off x="3429000" y="2705100"/>
            <a:ext cx="11049000" cy="6705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4343400" y="7429500"/>
            <a:ext cx="9144000" cy="1938992"/>
          </a:xfrm>
          <a:prstGeom prst="rect">
            <a:avLst/>
          </a:prstGeom>
        </p:spPr>
        <p:txBody>
          <a:bodyPr>
            <a:spAutoFit/>
          </a:bodyPr>
          <a:lstStyle/>
          <a:p>
            <a:r>
              <a:rPr lang="en-US" sz="2400" dirty="0" smtClean="0">
                <a:solidFill>
                  <a:schemeClr val="bg1"/>
                </a:solidFill>
                <a:latin typeface="Tahoma" pitchFamily="34" charset="0"/>
                <a:ea typeface="Tahoma" pitchFamily="34" charset="0"/>
                <a:cs typeface="Tahoma" pitchFamily="34" charset="0"/>
              </a:rPr>
              <a:t>The mentor gave us the task of making business statistics for the year 2024. We decided to do it using the Excel program, where we made graphs in which individual months were compared. We printed out our work, showed it to the mentor, and she was satisfied with the work.</a:t>
            </a:r>
            <a:endParaRPr lang="sk-SK" sz="2400" dirty="0">
              <a:solidFill>
                <a:schemeClr val="bg1"/>
              </a:solidFill>
              <a:latin typeface="Tahoma" pitchFamily="34" charset="0"/>
              <a:ea typeface="Tahoma" pitchFamily="34" charset="0"/>
              <a:cs typeface="Tahoma" pitchFamily="34" charset="0"/>
            </a:endParaRPr>
          </a:p>
        </p:txBody>
      </p:sp>
      <p:sp>
        <p:nvSpPr>
          <p:cNvPr id="9" name="Obdĺžnik 8"/>
          <p:cNvSpPr/>
          <p:nvPr/>
        </p:nvSpPr>
        <p:spPr>
          <a:xfrm>
            <a:off x="9220200" y="3162300"/>
            <a:ext cx="4343400" cy="4154984"/>
          </a:xfrm>
          <a:prstGeom prst="rect">
            <a:avLst/>
          </a:prstGeom>
        </p:spPr>
        <p:txBody>
          <a:bodyPr wrap="square">
            <a:spAutoFit/>
          </a:bodyPr>
          <a:lstStyle/>
          <a:p>
            <a:r>
              <a:rPr lang="en-US" sz="2400" dirty="0" smtClean="0">
                <a:solidFill>
                  <a:schemeClr val="bg1"/>
                </a:solidFill>
                <a:latin typeface="Tahoma" pitchFamily="34" charset="0"/>
                <a:ea typeface="Tahoma" pitchFamily="34" charset="0"/>
                <a:cs typeface="Tahoma" pitchFamily="34" charset="0"/>
              </a:rPr>
              <a:t>During the day, the order always arrived, which we unpacked and counted each product according to the delivery note. </a:t>
            </a:r>
            <a:r>
              <a:rPr lang="sk-SK" sz="2400" dirty="0" err="1" smtClean="0">
                <a:solidFill>
                  <a:schemeClr val="bg1"/>
                </a:solidFill>
                <a:latin typeface="Tahoma" pitchFamily="34" charset="0"/>
                <a:ea typeface="Tahoma" pitchFamily="34" charset="0"/>
                <a:cs typeface="Tahoma" pitchFamily="34" charset="0"/>
              </a:rPr>
              <a:t>Then</a:t>
            </a:r>
            <a:r>
              <a:rPr lang="en-US" sz="2400" dirty="0" smtClean="0">
                <a:solidFill>
                  <a:schemeClr val="bg1"/>
                </a:solidFill>
                <a:latin typeface="Tahoma" pitchFamily="34" charset="0"/>
                <a:ea typeface="Tahoma" pitchFamily="34" charset="0"/>
                <a:cs typeface="Tahoma" pitchFamily="34" charset="0"/>
              </a:rPr>
              <a:t>, </a:t>
            </a:r>
            <a:r>
              <a:rPr lang="en-US" sz="2400" dirty="0" smtClean="0">
                <a:solidFill>
                  <a:schemeClr val="bg1"/>
                </a:solidFill>
                <a:latin typeface="Tahoma" pitchFamily="34" charset="0"/>
                <a:ea typeface="Tahoma" pitchFamily="34" charset="0"/>
                <a:cs typeface="Tahoma" pitchFamily="34" charset="0"/>
              </a:rPr>
              <a:t>we unloaded the goods at the store and, according to the delivery note, we uploaded the goods into the system in the exact number as on the order.</a:t>
            </a:r>
            <a:endParaRPr lang="sk-SK" sz="2400" dirty="0">
              <a:solidFill>
                <a:schemeClr val="bg1"/>
              </a:solidFill>
              <a:latin typeface="Tahoma" pitchFamily="34" charset="0"/>
              <a:ea typeface="Tahoma" pitchFamily="34" charset="0"/>
              <a:cs typeface="Tahoma" pitchFamily="34" charset="0"/>
            </a:endParaRPr>
          </a:p>
        </p:txBody>
      </p:sp>
      <p:sp>
        <p:nvSpPr>
          <p:cNvPr id="7" name="Obdĺžnik 6"/>
          <p:cNvSpPr/>
          <p:nvPr/>
        </p:nvSpPr>
        <p:spPr>
          <a:xfrm>
            <a:off x="4419600" y="3162300"/>
            <a:ext cx="4114800" cy="4154984"/>
          </a:xfrm>
          <a:prstGeom prst="rect">
            <a:avLst/>
          </a:prstGeom>
        </p:spPr>
        <p:txBody>
          <a:bodyPr wrap="square">
            <a:spAutoFit/>
          </a:bodyPr>
          <a:lstStyle/>
          <a:p>
            <a:r>
              <a:rPr lang="en-US" sz="2400" dirty="0" smtClean="0">
                <a:solidFill>
                  <a:schemeClr val="bg1"/>
                </a:solidFill>
                <a:latin typeface="Tahoma" pitchFamily="34" charset="0"/>
                <a:ea typeface="Tahoma" pitchFamily="34" charset="0"/>
                <a:cs typeface="Tahoma" pitchFamily="34" charset="0"/>
              </a:rPr>
              <a:t>Every day when we arrived at the company, we announced our arrival and signed in the book in which employees record their arrival and departure, then before opening the store, we turned on the lights in the store and adjusted the appearance of the store for customers.</a:t>
            </a:r>
            <a:endParaRPr lang="sk-SK" sz="2400" dirty="0">
              <a:solidFill>
                <a:schemeClr val="bg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5392" y="3913810"/>
            <a:ext cx="6242685" cy="2120900"/>
          </a:xfrm>
          <a:prstGeom prst="rect">
            <a:avLst/>
          </a:prstGeom>
        </p:spPr>
        <p:txBody>
          <a:bodyPr vert="horz" wrap="square" lIns="0" tIns="12700" rIns="0" bIns="0" rtlCol="0">
            <a:spAutoFit/>
          </a:bodyPr>
          <a:lstStyle/>
          <a:p>
            <a:pPr marL="12700" marR="5080" indent="302895">
              <a:lnSpc>
                <a:spcPct val="116500"/>
              </a:lnSpc>
              <a:spcBef>
                <a:spcPts val="100"/>
              </a:spcBef>
            </a:pPr>
            <a:r>
              <a:rPr sz="5900" b="1" spc="725" dirty="0">
                <a:solidFill>
                  <a:srgbClr val="FFFFFF"/>
                </a:solidFill>
                <a:latin typeface="Arial"/>
                <a:cs typeface="Arial"/>
              </a:rPr>
              <a:t>Contribution </a:t>
            </a:r>
            <a:r>
              <a:rPr sz="5900" b="1" spc="730" dirty="0">
                <a:solidFill>
                  <a:srgbClr val="FFFFFF"/>
                </a:solidFill>
                <a:latin typeface="Arial"/>
                <a:cs typeface="Arial"/>
              </a:rPr>
              <a:t> </a:t>
            </a:r>
            <a:r>
              <a:rPr sz="5900" b="1" spc="1080" dirty="0">
                <a:solidFill>
                  <a:srgbClr val="FFFFFF"/>
                </a:solidFill>
                <a:latin typeface="Arial"/>
                <a:cs typeface="Arial"/>
              </a:rPr>
              <a:t>from</a:t>
            </a:r>
            <a:r>
              <a:rPr sz="5900" b="1" spc="-295" dirty="0">
                <a:solidFill>
                  <a:srgbClr val="FFFFFF"/>
                </a:solidFill>
                <a:latin typeface="Arial"/>
                <a:cs typeface="Arial"/>
              </a:rPr>
              <a:t> </a:t>
            </a:r>
            <a:r>
              <a:rPr sz="5900" b="1" spc="925" dirty="0">
                <a:solidFill>
                  <a:srgbClr val="FFFFFF"/>
                </a:solidFill>
                <a:latin typeface="Arial"/>
                <a:cs typeface="Arial"/>
              </a:rPr>
              <a:t>practice</a:t>
            </a:r>
            <a:endParaRPr sz="5900" dirty="0">
              <a:latin typeface="Arial"/>
              <a:cs typeface="Arial"/>
            </a:endParaRPr>
          </a:p>
        </p:txBody>
      </p:sp>
      <p:sp>
        <p:nvSpPr>
          <p:cNvPr id="3" name="object 3"/>
          <p:cNvSpPr/>
          <p:nvPr/>
        </p:nvSpPr>
        <p:spPr>
          <a:xfrm>
            <a:off x="8750110" y="926716"/>
            <a:ext cx="8738870" cy="8100059"/>
          </a:xfrm>
          <a:custGeom>
            <a:avLst/>
            <a:gdLst/>
            <a:ahLst/>
            <a:cxnLst/>
            <a:rect l="l" t="t" r="r" b="b"/>
            <a:pathLst>
              <a:path w="8738869" h="8100059">
                <a:moveTo>
                  <a:pt x="1013444" y="0"/>
                </a:moveTo>
                <a:lnTo>
                  <a:pt x="7725044" y="0"/>
                </a:lnTo>
                <a:lnTo>
                  <a:pt x="8738488" y="1013444"/>
                </a:lnTo>
                <a:lnTo>
                  <a:pt x="8738488" y="7086599"/>
                </a:lnTo>
                <a:lnTo>
                  <a:pt x="7725045" y="8100043"/>
                </a:lnTo>
                <a:lnTo>
                  <a:pt x="1013444" y="8100043"/>
                </a:lnTo>
                <a:lnTo>
                  <a:pt x="0" y="7086599"/>
                </a:lnTo>
                <a:lnTo>
                  <a:pt x="0" y="1013444"/>
                </a:lnTo>
                <a:lnTo>
                  <a:pt x="1013444" y="0"/>
                </a:lnTo>
                <a:close/>
              </a:path>
            </a:pathLst>
          </a:custGeom>
          <a:solidFill>
            <a:srgbClr val="002B66"/>
          </a:solidFill>
        </p:spPr>
        <p:txBody>
          <a:bodyPr wrap="square" lIns="0" tIns="0" rIns="0" bIns="0" rtlCol="0"/>
          <a:lstStyle/>
          <a:p>
            <a:endParaRPr/>
          </a:p>
        </p:txBody>
      </p:sp>
      <p:sp>
        <p:nvSpPr>
          <p:cNvPr id="4" name="object 4"/>
          <p:cNvSpPr txBox="1">
            <a:spLocks noGrp="1"/>
          </p:cNvSpPr>
          <p:nvPr>
            <p:ph type="title"/>
          </p:nvPr>
        </p:nvSpPr>
        <p:spPr>
          <a:xfrm>
            <a:off x="9785409" y="1671624"/>
            <a:ext cx="6668134" cy="1397819"/>
          </a:xfrm>
          <a:prstGeom prst="rect">
            <a:avLst/>
          </a:prstGeom>
        </p:spPr>
        <p:txBody>
          <a:bodyPr vert="horz" wrap="square" lIns="0" tIns="12700" rIns="0" bIns="0" rtlCol="0">
            <a:spAutoFit/>
          </a:bodyPr>
          <a:lstStyle/>
          <a:p>
            <a:pPr marL="12700" marR="5080" algn="ctr">
              <a:lnSpc>
                <a:spcPct val="150000"/>
              </a:lnSpc>
              <a:spcBef>
                <a:spcPts val="100"/>
              </a:spcBef>
            </a:pPr>
            <a:r>
              <a:rPr sz="2000" b="1" spc="90" dirty="0">
                <a:latin typeface="Tahoma"/>
                <a:cs typeface="Tahoma"/>
              </a:rPr>
              <a:t>The</a:t>
            </a:r>
            <a:r>
              <a:rPr sz="2000" b="1" spc="120" dirty="0">
                <a:latin typeface="Tahoma"/>
                <a:cs typeface="Tahoma"/>
              </a:rPr>
              <a:t> </a:t>
            </a:r>
            <a:r>
              <a:rPr sz="2000" b="1" spc="105" dirty="0">
                <a:latin typeface="Tahoma"/>
                <a:cs typeface="Tahoma"/>
              </a:rPr>
              <a:t>internship</a:t>
            </a:r>
            <a:r>
              <a:rPr sz="2000" b="1" spc="120" dirty="0">
                <a:latin typeface="Tahoma"/>
                <a:cs typeface="Tahoma"/>
              </a:rPr>
              <a:t> </a:t>
            </a:r>
            <a:r>
              <a:rPr sz="2000" b="1" spc="65" dirty="0">
                <a:latin typeface="Tahoma"/>
                <a:cs typeface="Tahoma"/>
              </a:rPr>
              <a:t>in</a:t>
            </a:r>
            <a:r>
              <a:rPr sz="2000" b="1" spc="120" dirty="0">
                <a:latin typeface="Tahoma"/>
                <a:cs typeface="Tahoma"/>
              </a:rPr>
              <a:t> </a:t>
            </a:r>
            <a:r>
              <a:rPr lang="sk-SK" sz="2000" b="1" spc="85" dirty="0" smtClean="0">
                <a:latin typeface="Tahoma"/>
                <a:cs typeface="Tahoma"/>
              </a:rPr>
              <a:t>Malmö</a:t>
            </a:r>
            <a:r>
              <a:rPr sz="2000" b="1" spc="120" dirty="0" smtClean="0">
                <a:latin typeface="Tahoma"/>
                <a:cs typeface="Tahoma"/>
              </a:rPr>
              <a:t> </a:t>
            </a:r>
            <a:r>
              <a:rPr sz="2000" b="1" spc="100" dirty="0">
                <a:latin typeface="Tahoma"/>
                <a:cs typeface="Tahoma"/>
              </a:rPr>
              <a:t>allowed</a:t>
            </a:r>
            <a:r>
              <a:rPr sz="2000" b="1" spc="125" dirty="0">
                <a:latin typeface="Tahoma"/>
                <a:cs typeface="Tahoma"/>
              </a:rPr>
              <a:t> </a:t>
            </a:r>
            <a:r>
              <a:rPr sz="2000" b="1" spc="165" dirty="0">
                <a:latin typeface="Tahoma"/>
                <a:cs typeface="Tahoma"/>
              </a:rPr>
              <a:t>me</a:t>
            </a:r>
            <a:r>
              <a:rPr sz="2000" b="1" spc="120" dirty="0">
                <a:latin typeface="Tahoma"/>
                <a:cs typeface="Tahoma"/>
              </a:rPr>
              <a:t> </a:t>
            </a:r>
            <a:r>
              <a:rPr sz="2000" b="1" spc="70" dirty="0">
                <a:latin typeface="Tahoma"/>
                <a:cs typeface="Tahoma"/>
              </a:rPr>
              <a:t>to</a:t>
            </a:r>
            <a:r>
              <a:rPr sz="2000" b="1" spc="120" dirty="0">
                <a:latin typeface="Tahoma"/>
                <a:cs typeface="Tahoma"/>
              </a:rPr>
              <a:t> </a:t>
            </a:r>
            <a:r>
              <a:rPr lang="sk-SK" sz="2000" b="1" spc="95" dirty="0" err="1" smtClean="0">
                <a:latin typeface="Tahoma"/>
                <a:cs typeface="Tahoma"/>
              </a:rPr>
              <a:t>learn</a:t>
            </a:r>
            <a:r>
              <a:rPr lang="sk-SK" sz="2000" b="1" spc="95" dirty="0" smtClean="0">
                <a:latin typeface="Tahoma"/>
                <a:cs typeface="Tahoma"/>
              </a:rPr>
              <a:t> </a:t>
            </a:r>
            <a:r>
              <a:rPr lang="sk-SK" sz="2000" b="1" spc="95" dirty="0" err="1" smtClean="0">
                <a:latin typeface="Tahoma"/>
                <a:cs typeface="Tahoma"/>
              </a:rPr>
              <a:t>about</a:t>
            </a:r>
            <a:r>
              <a:rPr lang="sk-SK" sz="2000" b="1" spc="95" dirty="0" smtClean="0">
                <a:latin typeface="Tahoma"/>
                <a:cs typeface="Tahoma"/>
              </a:rPr>
              <a:t> </a:t>
            </a:r>
            <a:r>
              <a:rPr lang="sk-SK" sz="2000" b="1" spc="95" dirty="0" err="1" smtClean="0">
                <a:latin typeface="Tahoma"/>
                <a:cs typeface="Tahoma"/>
              </a:rPr>
              <a:t>how</a:t>
            </a:r>
            <a:r>
              <a:rPr lang="sk-SK" sz="2000" b="1" spc="95" dirty="0" smtClean="0">
                <a:latin typeface="Tahoma"/>
                <a:cs typeface="Tahoma"/>
              </a:rPr>
              <a:t> </a:t>
            </a:r>
            <a:r>
              <a:rPr lang="sk-SK" sz="2000" b="1" spc="95" dirty="0" err="1" smtClean="0">
                <a:latin typeface="Tahoma"/>
                <a:cs typeface="Tahoma"/>
              </a:rPr>
              <a:t>store</a:t>
            </a:r>
            <a:r>
              <a:rPr lang="sk-SK" sz="2000" b="1" spc="95" dirty="0" smtClean="0">
                <a:latin typeface="Tahoma"/>
                <a:cs typeface="Tahoma"/>
              </a:rPr>
              <a:t> </a:t>
            </a:r>
            <a:r>
              <a:rPr lang="sk-SK" sz="2000" b="1" spc="95" dirty="0" err="1" smtClean="0">
                <a:latin typeface="Tahoma"/>
                <a:cs typeface="Tahoma"/>
              </a:rPr>
              <a:t>works</a:t>
            </a:r>
            <a:r>
              <a:rPr lang="sk-SK" sz="2000" b="1" spc="95" dirty="0" smtClean="0">
                <a:latin typeface="Tahoma"/>
                <a:cs typeface="Tahoma"/>
              </a:rPr>
              <a:t> in </a:t>
            </a:r>
            <a:r>
              <a:rPr lang="sk-SK" sz="2000" b="1" spc="95" dirty="0" err="1" smtClean="0">
                <a:latin typeface="Tahoma"/>
                <a:cs typeface="Tahoma"/>
              </a:rPr>
              <a:t>general</a:t>
            </a:r>
            <a:r>
              <a:rPr lang="sk-SK" sz="2000" b="1" spc="95" dirty="0" smtClean="0">
                <a:latin typeface="Tahoma"/>
                <a:cs typeface="Tahoma"/>
              </a:rPr>
              <a:t> and </a:t>
            </a:r>
            <a:r>
              <a:rPr lang="sk-SK" sz="2000" b="1" spc="95" dirty="0" err="1" smtClean="0">
                <a:latin typeface="Tahoma"/>
                <a:cs typeface="Tahoma"/>
              </a:rPr>
              <a:t>how</a:t>
            </a:r>
            <a:r>
              <a:rPr lang="sk-SK" sz="2000" b="1" spc="95" dirty="0" smtClean="0">
                <a:latin typeface="Tahoma"/>
                <a:cs typeface="Tahoma"/>
              </a:rPr>
              <a:t> to </a:t>
            </a:r>
            <a:r>
              <a:rPr lang="sk-SK" sz="2000" b="1" spc="95" dirty="0" err="1" smtClean="0">
                <a:latin typeface="Tahoma"/>
                <a:cs typeface="Tahoma"/>
              </a:rPr>
              <a:t>handle</a:t>
            </a:r>
            <a:r>
              <a:rPr lang="sk-SK" sz="2000" b="1" spc="95" dirty="0" smtClean="0">
                <a:latin typeface="Tahoma"/>
                <a:cs typeface="Tahoma"/>
              </a:rPr>
              <a:t> </a:t>
            </a:r>
            <a:r>
              <a:rPr lang="sk-SK" sz="2000" b="1" spc="95" dirty="0" err="1" smtClean="0">
                <a:latin typeface="Tahoma"/>
                <a:cs typeface="Tahoma"/>
              </a:rPr>
              <a:t>administrative</a:t>
            </a:r>
            <a:r>
              <a:rPr lang="sk-SK" sz="2000" b="1" spc="95" dirty="0" smtClean="0">
                <a:latin typeface="Tahoma"/>
                <a:cs typeface="Tahoma"/>
              </a:rPr>
              <a:t> </a:t>
            </a:r>
            <a:r>
              <a:rPr lang="sk-SK" sz="2000" b="1" spc="95" dirty="0" err="1" smtClean="0">
                <a:latin typeface="Tahoma"/>
                <a:cs typeface="Tahoma"/>
              </a:rPr>
              <a:t>work</a:t>
            </a:r>
            <a:r>
              <a:rPr sz="2000" b="1" spc="65" dirty="0" smtClean="0">
                <a:latin typeface="Tahoma"/>
                <a:cs typeface="Tahoma"/>
              </a:rPr>
              <a:t>.</a:t>
            </a:r>
            <a:endParaRPr sz="2000" dirty="0">
              <a:latin typeface="Tahoma"/>
              <a:cs typeface="Tahoma"/>
            </a:endParaRPr>
          </a:p>
        </p:txBody>
      </p:sp>
      <p:sp>
        <p:nvSpPr>
          <p:cNvPr id="5" name="object 5"/>
          <p:cNvSpPr txBox="1"/>
          <p:nvPr/>
        </p:nvSpPr>
        <p:spPr>
          <a:xfrm>
            <a:off x="9691201" y="3500424"/>
            <a:ext cx="6856730" cy="4152419"/>
          </a:xfrm>
          <a:prstGeom prst="rect">
            <a:avLst/>
          </a:prstGeom>
        </p:spPr>
        <p:txBody>
          <a:bodyPr vert="horz" wrap="square" lIns="0" tIns="12700" rIns="0" bIns="0" rtlCol="0">
            <a:spAutoFit/>
          </a:bodyPr>
          <a:lstStyle/>
          <a:p>
            <a:pPr marL="78105" marR="70485" algn="ctr">
              <a:lnSpc>
                <a:spcPct val="150000"/>
              </a:lnSpc>
              <a:spcBef>
                <a:spcPts val="100"/>
              </a:spcBef>
            </a:pPr>
            <a:r>
              <a:rPr sz="2000" b="1" spc="85" dirty="0">
                <a:solidFill>
                  <a:srgbClr val="FFFFFF"/>
                </a:solidFill>
                <a:latin typeface="Tahoma"/>
                <a:cs typeface="Tahoma"/>
              </a:rPr>
              <a:t>They</a:t>
            </a:r>
            <a:r>
              <a:rPr sz="2000" b="1" spc="120" dirty="0">
                <a:solidFill>
                  <a:srgbClr val="FFFFFF"/>
                </a:solidFill>
                <a:latin typeface="Tahoma"/>
                <a:cs typeface="Tahoma"/>
              </a:rPr>
              <a:t> taught</a:t>
            </a:r>
            <a:r>
              <a:rPr sz="2000" b="1" spc="125" dirty="0">
                <a:solidFill>
                  <a:srgbClr val="FFFFFF"/>
                </a:solidFill>
                <a:latin typeface="Tahoma"/>
                <a:cs typeface="Tahoma"/>
              </a:rPr>
              <a:t> </a:t>
            </a:r>
            <a:r>
              <a:rPr sz="2000" b="1" spc="165" dirty="0">
                <a:solidFill>
                  <a:srgbClr val="FFFFFF"/>
                </a:solidFill>
                <a:latin typeface="Tahoma"/>
                <a:cs typeface="Tahoma"/>
              </a:rPr>
              <a:t>me</a:t>
            </a:r>
            <a:r>
              <a:rPr sz="2000" b="1" spc="120" dirty="0">
                <a:solidFill>
                  <a:srgbClr val="FFFFFF"/>
                </a:solidFill>
                <a:latin typeface="Tahoma"/>
                <a:cs typeface="Tahoma"/>
              </a:rPr>
              <a:t> </a:t>
            </a:r>
            <a:r>
              <a:rPr sz="2000" b="1" spc="15" dirty="0">
                <a:solidFill>
                  <a:srgbClr val="FFFFFF"/>
                </a:solidFill>
                <a:latin typeface="Tahoma"/>
                <a:cs typeface="Tahoma"/>
              </a:rPr>
              <a:t>a</a:t>
            </a:r>
            <a:r>
              <a:rPr sz="2000" b="1" spc="125" dirty="0">
                <a:solidFill>
                  <a:srgbClr val="FFFFFF"/>
                </a:solidFill>
                <a:latin typeface="Tahoma"/>
                <a:cs typeface="Tahoma"/>
              </a:rPr>
              <a:t> </a:t>
            </a:r>
            <a:r>
              <a:rPr sz="2000" b="1" spc="65" dirty="0">
                <a:solidFill>
                  <a:srgbClr val="FFFFFF"/>
                </a:solidFill>
                <a:latin typeface="Tahoma"/>
                <a:cs typeface="Tahoma"/>
              </a:rPr>
              <a:t>lot</a:t>
            </a:r>
            <a:r>
              <a:rPr sz="2000" b="1" spc="120" dirty="0">
                <a:solidFill>
                  <a:srgbClr val="FFFFFF"/>
                </a:solidFill>
                <a:latin typeface="Tahoma"/>
                <a:cs typeface="Tahoma"/>
              </a:rPr>
              <a:t> </a:t>
            </a:r>
            <a:r>
              <a:rPr sz="2000" b="1" spc="50" dirty="0">
                <a:solidFill>
                  <a:srgbClr val="FFFFFF"/>
                </a:solidFill>
                <a:latin typeface="Tahoma"/>
                <a:cs typeface="Tahoma"/>
              </a:rPr>
              <a:t>of</a:t>
            </a:r>
            <a:r>
              <a:rPr sz="2000" b="1" spc="125" dirty="0">
                <a:solidFill>
                  <a:srgbClr val="FFFFFF"/>
                </a:solidFill>
                <a:latin typeface="Tahoma"/>
                <a:cs typeface="Tahoma"/>
              </a:rPr>
              <a:t> </a:t>
            </a:r>
            <a:r>
              <a:rPr sz="2000" b="1" spc="114" dirty="0">
                <a:solidFill>
                  <a:srgbClr val="FFFFFF"/>
                </a:solidFill>
                <a:latin typeface="Tahoma"/>
                <a:cs typeface="Tahoma"/>
              </a:rPr>
              <a:t>new</a:t>
            </a:r>
            <a:r>
              <a:rPr sz="2000" b="1" spc="120" dirty="0">
                <a:solidFill>
                  <a:srgbClr val="FFFFFF"/>
                </a:solidFill>
                <a:latin typeface="Tahoma"/>
                <a:cs typeface="Tahoma"/>
              </a:rPr>
              <a:t> </a:t>
            </a:r>
            <a:r>
              <a:rPr sz="2000" b="1" spc="110" dirty="0">
                <a:solidFill>
                  <a:srgbClr val="FFFFFF"/>
                </a:solidFill>
                <a:latin typeface="Tahoma"/>
                <a:cs typeface="Tahoma"/>
              </a:rPr>
              <a:t>things</a:t>
            </a:r>
            <a:r>
              <a:rPr sz="2000" b="1" spc="125" dirty="0">
                <a:solidFill>
                  <a:srgbClr val="FFFFFF"/>
                </a:solidFill>
                <a:latin typeface="Tahoma"/>
                <a:cs typeface="Tahoma"/>
              </a:rPr>
              <a:t> </a:t>
            </a:r>
            <a:r>
              <a:rPr sz="2000" b="1" spc="114" dirty="0" smtClean="0">
                <a:solidFill>
                  <a:srgbClr val="FFFFFF"/>
                </a:solidFill>
                <a:latin typeface="Tahoma"/>
                <a:cs typeface="Tahoma"/>
              </a:rPr>
              <a:t>about</a:t>
            </a:r>
            <a:r>
              <a:rPr lang="sk-SK" sz="2000" b="1" spc="114" dirty="0" smtClean="0">
                <a:solidFill>
                  <a:srgbClr val="FFFFFF"/>
                </a:solidFill>
                <a:latin typeface="Tahoma"/>
                <a:cs typeface="Tahoma"/>
              </a:rPr>
              <a:t> </a:t>
            </a:r>
            <a:r>
              <a:rPr lang="sk-SK" sz="2000" b="1" spc="114" dirty="0" err="1" smtClean="0">
                <a:solidFill>
                  <a:srgbClr val="FFFFFF"/>
                </a:solidFill>
                <a:latin typeface="Tahoma"/>
                <a:cs typeface="Tahoma"/>
              </a:rPr>
              <a:t>how</a:t>
            </a:r>
            <a:r>
              <a:rPr lang="sk-SK" sz="2000" b="1" spc="114" dirty="0" smtClean="0">
                <a:solidFill>
                  <a:srgbClr val="FFFFFF"/>
                </a:solidFill>
                <a:latin typeface="Tahoma"/>
                <a:cs typeface="Tahoma"/>
              </a:rPr>
              <a:t> to </a:t>
            </a:r>
            <a:r>
              <a:rPr lang="sk-SK" sz="2000" b="1" spc="114" dirty="0" err="1" smtClean="0">
                <a:solidFill>
                  <a:srgbClr val="FFFFFF"/>
                </a:solidFill>
                <a:latin typeface="Tahoma"/>
                <a:cs typeface="Tahoma"/>
              </a:rPr>
              <a:t>run</a:t>
            </a:r>
            <a:r>
              <a:rPr lang="sk-SK" sz="2000" b="1" spc="114" dirty="0" smtClean="0">
                <a:solidFill>
                  <a:srgbClr val="FFFFFF"/>
                </a:solidFill>
                <a:latin typeface="Tahoma"/>
                <a:cs typeface="Tahoma"/>
              </a:rPr>
              <a:t> a </a:t>
            </a:r>
            <a:r>
              <a:rPr lang="sk-SK" sz="2000" b="1" spc="114" dirty="0" err="1" smtClean="0">
                <a:solidFill>
                  <a:srgbClr val="FFFFFF"/>
                </a:solidFill>
                <a:latin typeface="Tahoma"/>
                <a:cs typeface="Tahoma"/>
              </a:rPr>
              <a:t>store</a:t>
            </a:r>
            <a:endParaRPr sz="2000" dirty="0">
              <a:latin typeface="Tahoma"/>
              <a:cs typeface="Tahoma"/>
            </a:endParaRPr>
          </a:p>
          <a:p>
            <a:pPr>
              <a:lnSpc>
                <a:spcPct val="100000"/>
              </a:lnSpc>
              <a:spcBef>
                <a:spcPts val="35"/>
              </a:spcBef>
            </a:pPr>
            <a:endParaRPr sz="2950" dirty="0">
              <a:latin typeface="Tahoma"/>
              <a:cs typeface="Tahoma"/>
            </a:endParaRPr>
          </a:p>
          <a:p>
            <a:pPr marL="226695" marR="219075" algn="ctr">
              <a:lnSpc>
                <a:spcPct val="150000"/>
              </a:lnSpc>
              <a:spcBef>
                <a:spcPts val="5"/>
              </a:spcBef>
            </a:pPr>
            <a:r>
              <a:rPr sz="2000" b="1" spc="-330" dirty="0">
                <a:solidFill>
                  <a:srgbClr val="FFFFFF"/>
                </a:solidFill>
                <a:latin typeface="Tahoma"/>
                <a:cs typeface="Tahoma"/>
              </a:rPr>
              <a:t>I</a:t>
            </a:r>
            <a:r>
              <a:rPr sz="2000" b="1" spc="125" dirty="0">
                <a:solidFill>
                  <a:srgbClr val="FFFFFF"/>
                </a:solidFill>
                <a:latin typeface="Tahoma"/>
                <a:cs typeface="Tahoma"/>
              </a:rPr>
              <a:t> </a:t>
            </a:r>
            <a:r>
              <a:rPr lang="sk-SK" sz="2000" b="1" spc="125" dirty="0" smtClean="0">
                <a:solidFill>
                  <a:srgbClr val="FFFFFF"/>
                </a:solidFill>
                <a:latin typeface="Tahoma"/>
                <a:cs typeface="Tahoma"/>
              </a:rPr>
              <a:t> </a:t>
            </a:r>
            <a:r>
              <a:rPr sz="2000" b="1" spc="160" dirty="0" smtClean="0">
                <a:solidFill>
                  <a:srgbClr val="FFFFFF"/>
                </a:solidFill>
                <a:latin typeface="Tahoma"/>
                <a:cs typeface="Tahoma"/>
              </a:rPr>
              <a:t>h</a:t>
            </a:r>
            <a:r>
              <a:rPr sz="2000" b="1" spc="90" dirty="0" smtClean="0">
                <a:solidFill>
                  <a:srgbClr val="FFFFFF"/>
                </a:solidFill>
                <a:latin typeface="Tahoma"/>
                <a:cs typeface="Tahoma"/>
              </a:rPr>
              <a:t>a</a:t>
            </a:r>
            <a:r>
              <a:rPr sz="2000" b="1" spc="114" dirty="0" smtClean="0">
                <a:solidFill>
                  <a:srgbClr val="FFFFFF"/>
                </a:solidFill>
                <a:latin typeface="Tahoma"/>
                <a:cs typeface="Tahoma"/>
              </a:rPr>
              <a:t>d</a:t>
            </a:r>
            <a:r>
              <a:rPr sz="2000" b="1" spc="125" dirty="0" smtClean="0">
                <a:solidFill>
                  <a:srgbClr val="FFFFFF"/>
                </a:solidFill>
                <a:latin typeface="Tahoma"/>
                <a:cs typeface="Tahoma"/>
              </a:rPr>
              <a:t> </a:t>
            </a:r>
            <a:r>
              <a:rPr sz="2000" b="1" spc="90" dirty="0">
                <a:solidFill>
                  <a:srgbClr val="FFFFFF"/>
                </a:solidFill>
                <a:latin typeface="Tahoma"/>
                <a:cs typeface="Tahoma"/>
              </a:rPr>
              <a:t>t</a:t>
            </a:r>
            <a:r>
              <a:rPr sz="2000" b="1" spc="160" dirty="0">
                <a:solidFill>
                  <a:srgbClr val="FFFFFF"/>
                </a:solidFill>
                <a:latin typeface="Tahoma"/>
                <a:cs typeface="Tahoma"/>
              </a:rPr>
              <a:t>h</a:t>
            </a:r>
            <a:r>
              <a:rPr sz="2000" b="1" spc="55" dirty="0">
                <a:solidFill>
                  <a:srgbClr val="FFFFFF"/>
                </a:solidFill>
                <a:latin typeface="Tahoma"/>
                <a:cs typeface="Tahoma"/>
              </a:rPr>
              <a:t>e</a:t>
            </a:r>
            <a:r>
              <a:rPr sz="2000" b="1" spc="125" dirty="0">
                <a:solidFill>
                  <a:srgbClr val="FFFFFF"/>
                </a:solidFill>
                <a:latin typeface="Tahoma"/>
                <a:cs typeface="Tahoma"/>
              </a:rPr>
              <a:t> </a:t>
            </a:r>
            <a:r>
              <a:rPr sz="2000" b="1" spc="130" dirty="0">
                <a:solidFill>
                  <a:srgbClr val="FFFFFF"/>
                </a:solidFill>
                <a:latin typeface="Tahoma"/>
                <a:cs typeface="Tahoma"/>
              </a:rPr>
              <a:t>o</a:t>
            </a:r>
            <a:r>
              <a:rPr sz="2000" b="1" spc="185" dirty="0">
                <a:solidFill>
                  <a:srgbClr val="FFFFFF"/>
                </a:solidFill>
                <a:latin typeface="Tahoma"/>
                <a:cs typeface="Tahoma"/>
              </a:rPr>
              <a:t>pp</a:t>
            </a:r>
            <a:r>
              <a:rPr sz="2000" b="1" spc="130" dirty="0">
                <a:solidFill>
                  <a:srgbClr val="FFFFFF"/>
                </a:solidFill>
                <a:latin typeface="Tahoma"/>
                <a:cs typeface="Tahoma"/>
              </a:rPr>
              <a:t>o</a:t>
            </a:r>
            <a:r>
              <a:rPr sz="2000" b="1" spc="45" dirty="0">
                <a:solidFill>
                  <a:srgbClr val="FFFFFF"/>
                </a:solidFill>
                <a:latin typeface="Tahoma"/>
                <a:cs typeface="Tahoma"/>
              </a:rPr>
              <a:t>r</a:t>
            </a:r>
            <a:r>
              <a:rPr sz="2000" b="1" spc="90" dirty="0">
                <a:solidFill>
                  <a:srgbClr val="FFFFFF"/>
                </a:solidFill>
                <a:latin typeface="Tahoma"/>
                <a:cs typeface="Tahoma"/>
              </a:rPr>
              <a:t>t</a:t>
            </a:r>
            <a:r>
              <a:rPr sz="2000" b="1" spc="155" dirty="0">
                <a:solidFill>
                  <a:srgbClr val="FFFFFF"/>
                </a:solidFill>
                <a:latin typeface="Tahoma"/>
                <a:cs typeface="Tahoma"/>
              </a:rPr>
              <a:t>u</a:t>
            </a:r>
            <a:r>
              <a:rPr sz="2000" b="1" spc="160" dirty="0">
                <a:solidFill>
                  <a:srgbClr val="FFFFFF"/>
                </a:solidFill>
                <a:latin typeface="Tahoma"/>
                <a:cs typeface="Tahoma"/>
              </a:rPr>
              <a:t>n</a:t>
            </a:r>
            <a:r>
              <a:rPr sz="2000" b="1" spc="45" dirty="0">
                <a:solidFill>
                  <a:srgbClr val="FFFFFF"/>
                </a:solidFill>
                <a:latin typeface="Tahoma"/>
                <a:cs typeface="Tahoma"/>
              </a:rPr>
              <a:t>i</a:t>
            </a:r>
            <a:r>
              <a:rPr sz="2000" b="1" spc="90" dirty="0">
                <a:solidFill>
                  <a:srgbClr val="FFFFFF"/>
                </a:solidFill>
                <a:latin typeface="Tahoma"/>
                <a:cs typeface="Tahoma"/>
              </a:rPr>
              <a:t>t</a:t>
            </a:r>
            <a:r>
              <a:rPr sz="2000" b="1" dirty="0">
                <a:solidFill>
                  <a:srgbClr val="FFFFFF"/>
                </a:solidFill>
                <a:latin typeface="Tahoma"/>
                <a:cs typeface="Tahoma"/>
              </a:rPr>
              <a:t>y</a:t>
            </a:r>
            <a:r>
              <a:rPr sz="2000" b="1" spc="125" dirty="0">
                <a:solidFill>
                  <a:srgbClr val="FFFFFF"/>
                </a:solidFill>
                <a:latin typeface="Tahoma"/>
                <a:cs typeface="Tahoma"/>
              </a:rPr>
              <a:t> </a:t>
            </a:r>
            <a:r>
              <a:rPr sz="2000" b="1" spc="90" dirty="0">
                <a:solidFill>
                  <a:srgbClr val="FFFFFF"/>
                </a:solidFill>
                <a:latin typeface="Tahoma"/>
                <a:cs typeface="Tahoma"/>
              </a:rPr>
              <a:t>t</a:t>
            </a:r>
            <a:r>
              <a:rPr sz="2000" b="1" spc="55" dirty="0">
                <a:solidFill>
                  <a:srgbClr val="FFFFFF"/>
                </a:solidFill>
                <a:latin typeface="Tahoma"/>
                <a:cs typeface="Tahoma"/>
              </a:rPr>
              <a:t>o</a:t>
            </a:r>
            <a:r>
              <a:rPr sz="2000" b="1" spc="125" dirty="0">
                <a:solidFill>
                  <a:srgbClr val="FFFFFF"/>
                </a:solidFill>
                <a:latin typeface="Tahoma"/>
                <a:cs typeface="Tahoma"/>
              </a:rPr>
              <a:t> </a:t>
            </a:r>
            <a:r>
              <a:rPr sz="2000" b="1" spc="155" dirty="0">
                <a:solidFill>
                  <a:srgbClr val="FFFFFF"/>
                </a:solidFill>
                <a:latin typeface="Tahoma"/>
                <a:cs typeface="Tahoma"/>
              </a:rPr>
              <a:t>u</a:t>
            </a:r>
            <a:r>
              <a:rPr sz="2000" b="1" spc="75" dirty="0">
                <a:solidFill>
                  <a:srgbClr val="FFFFFF"/>
                </a:solidFill>
                <a:latin typeface="Tahoma"/>
                <a:cs typeface="Tahoma"/>
              </a:rPr>
              <a:t>s</a:t>
            </a:r>
            <a:r>
              <a:rPr sz="2000" b="1" spc="55" dirty="0">
                <a:solidFill>
                  <a:srgbClr val="FFFFFF"/>
                </a:solidFill>
                <a:latin typeface="Tahoma"/>
                <a:cs typeface="Tahoma"/>
              </a:rPr>
              <a:t>e</a:t>
            </a:r>
            <a:r>
              <a:rPr sz="2000" b="1" spc="125" dirty="0">
                <a:solidFill>
                  <a:srgbClr val="FFFFFF"/>
                </a:solidFill>
                <a:latin typeface="Tahoma"/>
                <a:cs typeface="Tahoma"/>
              </a:rPr>
              <a:t> </a:t>
            </a:r>
            <a:r>
              <a:rPr sz="2000" b="1" spc="90" dirty="0" smtClean="0">
                <a:solidFill>
                  <a:srgbClr val="FFFFFF"/>
                </a:solidFill>
                <a:latin typeface="Tahoma"/>
                <a:cs typeface="Tahoma"/>
              </a:rPr>
              <a:t>a</a:t>
            </a:r>
            <a:r>
              <a:rPr sz="2000" b="1" spc="160" dirty="0" smtClean="0">
                <a:solidFill>
                  <a:srgbClr val="FFFFFF"/>
                </a:solidFill>
                <a:latin typeface="Tahoma"/>
                <a:cs typeface="Tahoma"/>
              </a:rPr>
              <a:t>n</a:t>
            </a:r>
            <a:r>
              <a:rPr sz="2000" b="1" spc="114" dirty="0" smtClean="0">
                <a:solidFill>
                  <a:srgbClr val="FFFFFF"/>
                </a:solidFill>
                <a:latin typeface="Tahoma"/>
                <a:cs typeface="Tahoma"/>
              </a:rPr>
              <a:t>d</a:t>
            </a:r>
            <a:r>
              <a:rPr lang="sk-SK" sz="2000" b="1" spc="125" dirty="0">
                <a:solidFill>
                  <a:srgbClr val="FFFFFF"/>
                </a:solidFill>
                <a:latin typeface="Tahoma"/>
                <a:cs typeface="Tahoma"/>
              </a:rPr>
              <a:t> </a:t>
            </a:r>
            <a:r>
              <a:rPr sz="2000" b="1" spc="114" dirty="0" smtClean="0">
                <a:solidFill>
                  <a:srgbClr val="FFFFFF"/>
                </a:solidFill>
                <a:latin typeface="Tahoma"/>
                <a:cs typeface="Tahoma"/>
              </a:rPr>
              <a:t>improve</a:t>
            </a:r>
            <a:r>
              <a:rPr sz="2000" b="1" spc="120" dirty="0" smtClean="0">
                <a:solidFill>
                  <a:srgbClr val="FFFFFF"/>
                </a:solidFill>
                <a:latin typeface="Tahoma"/>
                <a:cs typeface="Tahoma"/>
              </a:rPr>
              <a:t> </a:t>
            </a:r>
            <a:r>
              <a:rPr sz="2000" b="1" spc="135" dirty="0">
                <a:solidFill>
                  <a:srgbClr val="FFFFFF"/>
                </a:solidFill>
                <a:latin typeface="Tahoma"/>
                <a:cs typeface="Tahoma"/>
              </a:rPr>
              <a:t>my</a:t>
            </a:r>
            <a:r>
              <a:rPr sz="2000" b="1" spc="125" dirty="0">
                <a:solidFill>
                  <a:srgbClr val="FFFFFF"/>
                </a:solidFill>
                <a:latin typeface="Tahoma"/>
                <a:cs typeface="Tahoma"/>
              </a:rPr>
              <a:t> </a:t>
            </a:r>
            <a:r>
              <a:rPr sz="2000" b="1" spc="114" dirty="0" smtClean="0">
                <a:solidFill>
                  <a:srgbClr val="FFFFFF"/>
                </a:solidFill>
                <a:latin typeface="Tahoma"/>
                <a:cs typeface="Tahoma"/>
              </a:rPr>
              <a:t>English</a:t>
            </a:r>
            <a:endParaRPr sz="2000" dirty="0">
              <a:latin typeface="Tahoma"/>
              <a:cs typeface="Tahoma"/>
            </a:endParaRPr>
          </a:p>
          <a:p>
            <a:pPr>
              <a:lnSpc>
                <a:spcPct val="100000"/>
              </a:lnSpc>
              <a:spcBef>
                <a:spcPts val="35"/>
              </a:spcBef>
            </a:pPr>
            <a:endParaRPr sz="2950" dirty="0">
              <a:latin typeface="Tahoma"/>
              <a:cs typeface="Tahoma"/>
            </a:endParaRPr>
          </a:p>
          <a:p>
            <a:pPr marL="12065" marR="5080" algn="ctr">
              <a:lnSpc>
                <a:spcPct val="150000"/>
              </a:lnSpc>
            </a:pPr>
            <a:r>
              <a:rPr sz="2000" b="1" spc="135" dirty="0">
                <a:solidFill>
                  <a:srgbClr val="FFFFFF"/>
                </a:solidFill>
                <a:latin typeface="Tahoma"/>
                <a:cs typeface="Tahoma"/>
              </a:rPr>
              <a:t>Working</a:t>
            </a:r>
            <a:r>
              <a:rPr sz="2000" b="1" spc="120" dirty="0">
                <a:solidFill>
                  <a:srgbClr val="FFFFFF"/>
                </a:solidFill>
                <a:latin typeface="Tahoma"/>
                <a:cs typeface="Tahoma"/>
              </a:rPr>
              <a:t> </a:t>
            </a:r>
            <a:r>
              <a:rPr lang="sk-SK" sz="2000" b="1" spc="90" dirty="0" smtClean="0">
                <a:solidFill>
                  <a:srgbClr val="FFFFFF"/>
                </a:solidFill>
                <a:latin typeface="Tahoma"/>
                <a:cs typeface="Tahoma"/>
              </a:rPr>
              <a:t>in </a:t>
            </a:r>
            <a:r>
              <a:rPr lang="sk-SK" sz="2000" b="1" spc="90" dirty="0" err="1" smtClean="0">
                <a:solidFill>
                  <a:srgbClr val="FFFFFF"/>
                </a:solidFill>
                <a:latin typeface="Tahoma"/>
                <a:cs typeface="Tahoma"/>
              </a:rPr>
              <a:t>Italian</a:t>
            </a:r>
            <a:r>
              <a:rPr lang="sk-SK" sz="2000" b="1" spc="90" dirty="0" smtClean="0">
                <a:solidFill>
                  <a:srgbClr val="FFFFFF"/>
                </a:solidFill>
                <a:latin typeface="Tahoma"/>
                <a:cs typeface="Tahoma"/>
              </a:rPr>
              <a:t> Super </a:t>
            </a:r>
            <a:r>
              <a:rPr lang="sk-SK" sz="2000" b="1" spc="90" dirty="0" err="1" smtClean="0">
                <a:solidFill>
                  <a:srgbClr val="FFFFFF"/>
                </a:solidFill>
                <a:latin typeface="Tahoma"/>
                <a:cs typeface="Tahoma"/>
              </a:rPr>
              <a:t>Market</a:t>
            </a:r>
            <a:r>
              <a:rPr lang="sk-SK" sz="2000" b="1" spc="90" dirty="0" smtClean="0">
                <a:solidFill>
                  <a:srgbClr val="FFFFFF"/>
                </a:solidFill>
                <a:latin typeface="Tahoma"/>
                <a:cs typeface="Tahoma"/>
              </a:rPr>
              <a:t> </a:t>
            </a:r>
            <a:r>
              <a:rPr sz="2000" b="1" spc="85" dirty="0" smtClean="0">
                <a:solidFill>
                  <a:srgbClr val="FFFFFF"/>
                </a:solidFill>
                <a:latin typeface="Tahoma"/>
                <a:cs typeface="Tahoma"/>
              </a:rPr>
              <a:t>has</a:t>
            </a:r>
            <a:r>
              <a:rPr sz="2000" b="1" spc="120" dirty="0" smtClean="0">
                <a:solidFill>
                  <a:srgbClr val="FFFFFF"/>
                </a:solidFill>
                <a:latin typeface="Tahoma"/>
                <a:cs typeface="Tahoma"/>
              </a:rPr>
              <a:t> </a:t>
            </a:r>
            <a:r>
              <a:rPr sz="2000" b="1" spc="120" dirty="0">
                <a:solidFill>
                  <a:srgbClr val="FFFFFF"/>
                </a:solidFill>
                <a:latin typeface="Tahoma"/>
                <a:cs typeface="Tahoma"/>
              </a:rPr>
              <a:t>taught</a:t>
            </a:r>
            <a:r>
              <a:rPr sz="2000" b="1" spc="125" dirty="0">
                <a:solidFill>
                  <a:srgbClr val="FFFFFF"/>
                </a:solidFill>
                <a:latin typeface="Tahoma"/>
                <a:cs typeface="Tahoma"/>
              </a:rPr>
              <a:t> </a:t>
            </a:r>
            <a:r>
              <a:rPr sz="2000" b="1" spc="165" dirty="0">
                <a:solidFill>
                  <a:srgbClr val="FFFFFF"/>
                </a:solidFill>
                <a:latin typeface="Tahoma"/>
                <a:cs typeface="Tahoma"/>
              </a:rPr>
              <a:t>me</a:t>
            </a:r>
            <a:r>
              <a:rPr sz="2000" b="1" spc="120" dirty="0">
                <a:solidFill>
                  <a:srgbClr val="FFFFFF"/>
                </a:solidFill>
                <a:latin typeface="Tahoma"/>
                <a:cs typeface="Tahoma"/>
              </a:rPr>
              <a:t> </a:t>
            </a:r>
            <a:r>
              <a:rPr sz="2000" b="1" spc="130" dirty="0">
                <a:solidFill>
                  <a:srgbClr val="FFFFFF"/>
                </a:solidFill>
                <a:latin typeface="Tahoma"/>
                <a:cs typeface="Tahoma"/>
              </a:rPr>
              <a:t>many</a:t>
            </a:r>
            <a:r>
              <a:rPr sz="2000" b="1" spc="125" dirty="0">
                <a:solidFill>
                  <a:srgbClr val="FFFFFF"/>
                </a:solidFill>
                <a:latin typeface="Tahoma"/>
                <a:cs typeface="Tahoma"/>
              </a:rPr>
              <a:t> </a:t>
            </a:r>
            <a:r>
              <a:rPr sz="2000" b="1" spc="110" dirty="0">
                <a:solidFill>
                  <a:srgbClr val="FFFFFF"/>
                </a:solidFill>
                <a:latin typeface="Tahoma"/>
                <a:cs typeface="Tahoma"/>
              </a:rPr>
              <a:t>things </a:t>
            </a:r>
            <a:r>
              <a:rPr sz="2000" b="1" spc="-570" dirty="0">
                <a:solidFill>
                  <a:srgbClr val="FFFFFF"/>
                </a:solidFill>
                <a:latin typeface="Tahoma"/>
                <a:cs typeface="Tahoma"/>
              </a:rPr>
              <a:t> </a:t>
            </a:r>
            <a:r>
              <a:rPr sz="2000" b="1" spc="120" dirty="0">
                <a:solidFill>
                  <a:srgbClr val="FFFFFF"/>
                </a:solidFill>
                <a:latin typeface="Tahoma"/>
                <a:cs typeface="Tahoma"/>
              </a:rPr>
              <a:t>and</a:t>
            </a:r>
            <a:r>
              <a:rPr sz="2000" b="1" spc="125" dirty="0">
                <a:solidFill>
                  <a:srgbClr val="FFFFFF"/>
                </a:solidFill>
                <a:latin typeface="Tahoma"/>
                <a:cs typeface="Tahoma"/>
              </a:rPr>
              <a:t> </a:t>
            </a:r>
            <a:r>
              <a:rPr sz="2000" b="1" spc="-330" dirty="0" smtClean="0">
                <a:solidFill>
                  <a:srgbClr val="FFFFFF"/>
                </a:solidFill>
                <a:latin typeface="Tahoma"/>
                <a:cs typeface="Tahoma"/>
              </a:rPr>
              <a:t>I</a:t>
            </a:r>
            <a:r>
              <a:rPr lang="sk-SK" sz="2000" b="1" spc="-330" dirty="0" smtClean="0">
                <a:solidFill>
                  <a:srgbClr val="FFFFFF"/>
                </a:solidFill>
                <a:latin typeface="Tahoma"/>
                <a:cs typeface="Tahoma"/>
              </a:rPr>
              <a:t> </a:t>
            </a:r>
            <a:r>
              <a:rPr lang="sk-SK" sz="2000" b="1" spc="145" dirty="0" smtClean="0">
                <a:solidFill>
                  <a:srgbClr val="FFFFFF"/>
                </a:solidFill>
                <a:latin typeface="Tahoma"/>
                <a:cs typeface="Tahoma"/>
              </a:rPr>
              <a:t>'</a:t>
            </a:r>
            <a:r>
              <a:rPr sz="2000" b="1" spc="145" dirty="0" smtClean="0">
                <a:solidFill>
                  <a:srgbClr val="FFFFFF"/>
                </a:solidFill>
                <a:latin typeface="Tahoma"/>
                <a:cs typeface="Tahoma"/>
              </a:rPr>
              <a:t>m</a:t>
            </a:r>
            <a:r>
              <a:rPr sz="2000" b="1" spc="125" dirty="0" smtClean="0">
                <a:solidFill>
                  <a:srgbClr val="FFFFFF"/>
                </a:solidFill>
                <a:latin typeface="Tahoma"/>
                <a:cs typeface="Tahoma"/>
              </a:rPr>
              <a:t> </a:t>
            </a:r>
            <a:r>
              <a:rPr sz="2000" b="1" spc="60" dirty="0">
                <a:solidFill>
                  <a:srgbClr val="FFFFFF"/>
                </a:solidFill>
                <a:latin typeface="Tahoma"/>
                <a:cs typeface="Tahoma"/>
              </a:rPr>
              <a:t>very</a:t>
            </a:r>
            <a:r>
              <a:rPr sz="2000" b="1" spc="130" dirty="0">
                <a:solidFill>
                  <a:srgbClr val="FFFFFF"/>
                </a:solidFill>
                <a:latin typeface="Tahoma"/>
                <a:cs typeface="Tahoma"/>
              </a:rPr>
              <a:t> </a:t>
            </a:r>
            <a:r>
              <a:rPr sz="2000" b="1" spc="125" dirty="0">
                <a:solidFill>
                  <a:srgbClr val="FFFFFF"/>
                </a:solidFill>
                <a:latin typeface="Tahoma"/>
                <a:cs typeface="Tahoma"/>
              </a:rPr>
              <a:t>happy </a:t>
            </a:r>
            <a:r>
              <a:rPr sz="2000" b="1" spc="50" dirty="0">
                <a:solidFill>
                  <a:srgbClr val="FFFFFF"/>
                </a:solidFill>
                <a:latin typeface="Tahoma"/>
                <a:cs typeface="Tahoma"/>
              </a:rPr>
              <a:t>for</a:t>
            </a:r>
            <a:r>
              <a:rPr sz="2000" b="1" spc="130" dirty="0">
                <a:solidFill>
                  <a:srgbClr val="FFFFFF"/>
                </a:solidFill>
                <a:latin typeface="Tahoma"/>
                <a:cs typeface="Tahoma"/>
              </a:rPr>
              <a:t> </a:t>
            </a:r>
            <a:r>
              <a:rPr sz="2000" b="1" spc="100" dirty="0">
                <a:solidFill>
                  <a:srgbClr val="FFFFFF"/>
                </a:solidFill>
                <a:latin typeface="Tahoma"/>
                <a:cs typeface="Tahoma"/>
              </a:rPr>
              <a:t>the</a:t>
            </a:r>
            <a:r>
              <a:rPr sz="2000" b="1" spc="125" dirty="0">
                <a:solidFill>
                  <a:srgbClr val="FFFFFF"/>
                </a:solidFill>
                <a:latin typeface="Tahoma"/>
                <a:cs typeface="Tahoma"/>
              </a:rPr>
              <a:t> </a:t>
            </a:r>
            <a:r>
              <a:rPr sz="2000" b="1" spc="110" dirty="0">
                <a:solidFill>
                  <a:srgbClr val="FFFFFF"/>
                </a:solidFill>
                <a:latin typeface="Tahoma"/>
                <a:cs typeface="Tahoma"/>
              </a:rPr>
              <a:t>opportunity</a:t>
            </a:r>
            <a:r>
              <a:rPr sz="2000" b="1" spc="125" dirty="0">
                <a:solidFill>
                  <a:srgbClr val="FFFFFF"/>
                </a:solidFill>
                <a:latin typeface="Tahoma"/>
                <a:cs typeface="Tahoma"/>
              </a:rPr>
              <a:t> </a:t>
            </a:r>
            <a:r>
              <a:rPr sz="2000" b="1" spc="70" dirty="0">
                <a:solidFill>
                  <a:srgbClr val="FFFFFF"/>
                </a:solidFill>
                <a:latin typeface="Tahoma"/>
                <a:cs typeface="Tahoma"/>
              </a:rPr>
              <a:t>to</a:t>
            </a:r>
            <a:r>
              <a:rPr sz="2000" b="1" spc="130" dirty="0">
                <a:solidFill>
                  <a:srgbClr val="FFFFFF"/>
                </a:solidFill>
                <a:latin typeface="Tahoma"/>
                <a:cs typeface="Tahoma"/>
              </a:rPr>
              <a:t> </a:t>
            </a:r>
            <a:r>
              <a:rPr sz="2000" b="1" spc="90" dirty="0">
                <a:solidFill>
                  <a:srgbClr val="FFFFFF"/>
                </a:solidFill>
                <a:latin typeface="Tahoma"/>
                <a:cs typeface="Tahoma"/>
              </a:rPr>
              <a:t>work </a:t>
            </a:r>
            <a:r>
              <a:rPr sz="2000" b="1" spc="-575" dirty="0">
                <a:solidFill>
                  <a:srgbClr val="FFFFFF"/>
                </a:solidFill>
                <a:latin typeface="Tahoma"/>
                <a:cs typeface="Tahoma"/>
              </a:rPr>
              <a:t> </a:t>
            </a:r>
            <a:r>
              <a:rPr sz="2000" b="1" spc="90" dirty="0">
                <a:solidFill>
                  <a:srgbClr val="FFFFFF"/>
                </a:solidFill>
                <a:latin typeface="Tahoma"/>
                <a:cs typeface="Tahoma"/>
              </a:rPr>
              <a:t>with</a:t>
            </a:r>
            <a:r>
              <a:rPr sz="2000" b="1" spc="120" dirty="0">
                <a:solidFill>
                  <a:srgbClr val="FFFFFF"/>
                </a:solidFill>
                <a:latin typeface="Tahoma"/>
                <a:cs typeface="Tahoma"/>
              </a:rPr>
              <a:t> </a:t>
            </a:r>
            <a:r>
              <a:rPr sz="2000" b="1" spc="145" dirty="0">
                <a:solidFill>
                  <a:srgbClr val="FFFFFF"/>
                </a:solidFill>
                <a:latin typeface="Tahoma"/>
                <a:cs typeface="Tahoma"/>
              </a:rPr>
              <a:t>them</a:t>
            </a:r>
            <a:endParaRPr sz="2000" dirty="0">
              <a:latin typeface="Tahoma"/>
              <a:cs typeface="Tahom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17495603" y="0"/>
            <a:ext cx="792480" cy="10287000"/>
          </a:xfrm>
          <a:custGeom>
            <a:avLst/>
            <a:gdLst/>
            <a:ahLst/>
            <a:cxnLst/>
            <a:rect l="l" t="t" r="r" b="b"/>
            <a:pathLst>
              <a:path w="792480" h="10287000">
                <a:moveTo>
                  <a:pt x="792394" y="10286998"/>
                </a:moveTo>
                <a:lnTo>
                  <a:pt x="632811" y="10286998"/>
                </a:lnTo>
                <a:lnTo>
                  <a:pt x="0" y="9654188"/>
                </a:lnTo>
                <a:lnTo>
                  <a:pt x="0" y="632810"/>
                </a:lnTo>
                <a:lnTo>
                  <a:pt x="632810" y="0"/>
                </a:lnTo>
                <a:lnTo>
                  <a:pt x="792394" y="0"/>
                </a:lnTo>
                <a:lnTo>
                  <a:pt x="792394" y="10286998"/>
                </a:lnTo>
                <a:close/>
              </a:path>
            </a:pathLst>
          </a:custGeom>
          <a:solidFill>
            <a:srgbClr val="03459D"/>
          </a:solidFill>
        </p:spPr>
        <p:txBody>
          <a:bodyPr wrap="square" lIns="0" tIns="0" rIns="0" bIns="0" rtlCol="0"/>
          <a:lstStyle/>
          <a:p>
            <a:endParaRPr/>
          </a:p>
        </p:txBody>
      </p:sp>
      <p:sp>
        <p:nvSpPr>
          <p:cNvPr id="7" name="object 7"/>
          <p:cNvSpPr/>
          <p:nvPr/>
        </p:nvSpPr>
        <p:spPr>
          <a:xfrm>
            <a:off x="0" y="0"/>
            <a:ext cx="804545" cy="10287000"/>
          </a:xfrm>
          <a:custGeom>
            <a:avLst/>
            <a:gdLst/>
            <a:ahLst/>
            <a:cxnLst/>
            <a:rect l="l" t="t" r="r" b="b"/>
            <a:pathLst>
              <a:path w="804545" h="10287000">
                <a:moveTo>
                  <a:pt x="171664" y="10286999"/>
                </a:moveTo>
                <a:lnTo>
                  <a:pt x="0" y="10286999"/>
                </a:lnTo>
                <a:lnTo>
                  <a:pt x="0" y="0"/>
                </a:lnTo>
                <a:lnTo>
                  <a:pt x="171664" y="0"/>
                </a:lnTo>
                <a:lnTo>
                  <a:pt x="804475" y="632810"/>
                </a:lnTo>
                <a:lnTo>
                  <a:pt x="804475" y="9654188"/>
                </a:lnTo>
                <a:lnTo>
                  <a:pt x="171664" y="10286999"/>
                </a:lnTo>
                <a:close/>
              </a:path>
            </a:pathLst>
          </a:custGeom>
          <a:solidFill>
            <a:srgbClr val="03459D"/>
          </a:solidFill>
        </p:spPr>
        <p:txBody>
          <a:bodyPr wrap="square" lIns="0" tIns="0" rIns="0" bIns="0" rtlCol="0"/>
          <a:lstStyle/>
          <a:p>
            <a:endParaRPr/>
          </a:p>
        </p:txBody>
      </p:sp>
      <p:sp>
        <p:nvSpPr>
          <p:cNvPr id="8" name="object 8"/>
          <p:cNvSpPr txBox="1"/>
          <p:nvPr/>
        </p:nvSpPr>
        <p:spPr>
          <a:xfrm>
            <a:off x="1275690" y="0"/>
            <a:ext cx="684530" cy="9782810"/>
          </a:xfrm>
          <a:prstGeom prst="rect">
            <a:avLst/>
          </a:prstGeom>
        </p:spPr>
        <p:txBody>
          <a:bodyPr vert="horz" wrap="square" lIns="0" tIns="12700" rIns="0" bIns="0" rtlCol="0">
            <a:spAutoFit/>
          </a:bodyPr>
          <a:lstStyle/>
          <a:p>
            <a:pPr marL="12700" marR="5080" indent="92075" algn="just">
              <a:lnSpc>
                <a:spcPct val="148700"/>
              </a:lnSpc>
              <a:spcBef>
                <a:spcPts val="100"/>
              </a:spcBef>
            </a:pPr>
            <a:r>
              <a:rPr sz="6150" b="1" spc="-90" dirty="0">
                <a:latin typeface="Verdana"/>
                <a:cs typeface="Verdana"/>
              </a:rPr>
              <a:t>J </a:t>
            </a:r>
            <a:r>
              <a:rPr sz="6150" b="1" spc="-2095" dirty="0">
                <a:latin typeface="Verdana"/>
                <a:cs typeface="Verdana"/>
              </a:rPr>
              <a:t> </a:t>
            </a:r>
            <a:r>
              <a:rPr sz="6150" b="1" spc="-25" dirty="0">
                <a:latin typeface="Verdana"/>
                <a:cs typeface="Verdana"/>
              </a:rPr>
              <a:t>O  </a:t>
            </a:r>
            <a:r>
              <a:rPr sz="6150" b="1" spc="-155" dirty="0">
                <a:latin typeface="Verdana"/>
                <a:cs typeface="Verdana"/>
              </a:rPr>
              <a:t>U </a:t>
            </a:r>
            <a:r>
              <a:rPr sz="6150" b="1" spc="-2095" dirty="0">
                <a:latin typeface="Verdana"/>
                <a:cs typeface="Verdana"/>
              </a:rPr>
              <a:t> </a:t>
            </a:r>
            <a:r>
              <a:rPr sz="6150" b="1" spc="-295" dirty="0">
                <a:latin typeface="Verdana"/>
                <a:cs typeface="Verdana"/>
              </a:rPr>
              <a:t>R </a:t>
            </a:r>
            <a:r>
              <a:rPr sz="6150" b="1" spc="-2095" dirty="0">
                <a:latin typeface="Verdana"/>
                <a:cs typeface="Verdana"/>
              </a:rPr>
              <a:t> </a:t>
            </a:r>
            <a:r>
              <a:rPr sz="6150" b="1" spc="-245" dirty="0">
                <a:latin typeface="Verdana"/>
                <a:cs typeface="Verdana"/>
              </a:rPr>
              <a:t>N </a:t>
            </a:r>
            <a:r>
              <a:rPr sz="6150" b="1" spc="-2095" dirty="0">
                <a:latin typeface="Verdana"/>
                <a:cs typeface="Verdana"/>
              </a:rPr>
              <a:t> </a:t>
            </a:r>
            <a:r>
              <a:rPr sz="6150" b="1" spc="-70" dirty="0">
                <a:latin typeface="Verdana"/>
                <a:cs typeface="Verdana"/>
              </a:rPr>
              <a:t>A </a:t>
            </a:r>
            <a:r>
              <a:rPr sz="6150" b="1" spc="-2095" dirty="0">
                <a:latin typeface="Verdana"/>
                <a:cs typeface="Verdana"/>
              </a:rPr>
              <a:t> </a:t>
            </a:r>
            <a:r>
              <a:rPr sz="6150" b="1" spc="-210" dirty="0">
                <a:latin typeface="Verdana"/>
                <a:cs typeface="Verdana"/>
              </a:rPr>
              <a:t>L</a:t>
            </a:r>
            <a:endParaRPr sz="6150">
              <a:latin typeface="Verdana"/>
              <a:cs typeface="Verdana"/>
            </a:endParaRPr>
          </a:p>
        </p:txBody>
      </p:sp>
      <p:sp>
        <p:nvSpPr>
          <p:cNvPr id="9" name="object 9"/>
          <p:cNvSpPr txBox="1"/>
          <p:nvPr/>
        </p:nvSpPr>
        <p:spPr>
          <a:xfrm>
            <a:off x="16546529" y="443071"/>
            <a:ext cx="323215" cy="962660"/>
          </a:xfrm>
          <a:prstGeom prst="rect">
            <a:avLst/>
          </a:prstGeom>
        </p:spPr>
        <p:txBody>
          <a:bodyPr vert="horz" wrap="square" lIns="0" tIns="12065" rIns="0" bIns="0" rtlCol="0">
            <a:spAutoFit/>
          </a:bodyPr>
          <a:lstStyle/>
          <a:p>
            <a:pPr marL="12700">
              <a:lnSpc>
                <a:spcPct val="100000"/>
              </a:lnSpc>
              <a:spcBef>
                <a:spcPts val="95"/>
              </a:spcBef>
            </a:pPr>
            <a:r>
              <a:rPr sz="6150" b="1" spc="-1575" dirty="0">
                <a:latin typeface="Tahoma"/>
                <a:cs typeface="Tahoma"/>
              </a:rPr>
              <a:t>1</a:t>
            </a:r>
            <a:endParaRPr sz="6150">
              <a:latin typeface="Tahoma"/>
              <a:cs typeface="Tahoma"/>
            </a:endParaRPr>
          </a:p>
        </p:txBody>
      </p:sp>
      <p:sp>
        <p:nvSpPr>
          <p:cNvPr id="10" name="object 10"/>
          <p:cNvSpPr txBox="1"/>
          <p:nvPr/>
        </p:nvSpPr>
        <p:spPr>
          <a:xfrm>
            <a:off x="16391599" y="2828188"/>
            <a:ext cx="758825" cy="5788025"/>
          </a:xfrm>
          <a:prstGeom prst="rect">
            <a:avLst/>
          </a:prstGeom>
        </p:spPr>
        <p:txBody>
          <a:bodyPr vert="horz" wrap="square" lIns="0" tIns="12065" rIns="0" bIns="0" rtlCol="0">
            <a:spAutoFit/>
          </a:bodyPr>
          <a:lstStyle/>
          <a:p>
            <a:pPr marL="85090" marR="5080" indent="-73025">
              <a:lnSpc>
                <a:spcPct val="149800"/>
              </a:lnSpc>
              <a:spcBef>
                <a:spcPts val="95"/>
              </a:spcBef>
            </a:pPr>
            <a:r>
              <a:rPr sz="5050" b="1" spc="300" dirty="0">
                <a:latin typeface="Tahoma"/>
                <a:cs typeface="Tahoma"/>
              </a:rPr>
              <a:t>W  </a:t>
            </a:r>
            <a:r>
              <a:rPr sz="5050" b="1" spc="270" dirty="0">
                <a:latin typeface="Tahoma"/>
                <a:cs typeface="Tahoma"/>
              </a:rPr>
              <a:t>E </a:t>
            </a:r>
            <a:r>
              <a:rPr sz="5050" b="1" spc="-1465" dirty="0">
                <a:latin typeface="Tahoma"/>
                <a:cs typeface="Tahoma"/>
              </a:rPr>
              <a:t> </a:t>
            </a:r>
            <a:r>
              <a:rPr sz="5050" b="1" spc="270" dirty="0">
                <a:latin typeface="Tahoma"/>
                <a:cs typeface="Tahoma"/>
              </a:rPr>
              <a:t>E </a:t>
            </a:r>
            <a:r>
              <a:rPr sz="5050" b="1" spc="-1465" dirty="0">
                <a:latin typeface="Tahoma"/>
                <a:cs typeface="Tahoma"/>
              </a:rPr>
              <a:t> </a:t>
            </a:r>
            <a:r>
              <a:rPr sz="5050" b="1" spc="270" dirty="0">
                <a:latin typeface="Tahoma"/>
                <a:cs typeface="Tahoma"/>
              </a:rPr>
              <a:t>E </a:t>
            </a:r>
            <a:r>
              <a:rPr sz="5050" b="1" spc="-1465" dirty="0">
                <a:latin typeface="Tahoma"/>
                <a:cs typeface="Tahoma"/>
              </a:rPr>
              <a:t> </a:t>
            </a:r>
            <a:r>
              <a:rPr sz="5050" b="1" spc="160" dirty="0">
                <a:latin typeface="Tahoma"/>
                <a:cs typeface="Tahoma"/>
              </a:rPr>
              <a:t>K</a:t>
            </a:r>
            <a:endParaRPr sz="5050">
              <a:latin typeface="Tahoma"/>
              <a:cs typeface="Tahoma"/>
            </a:endParaRPr>
          </a:p>
        </p:txBody>
      </p:sp>
      <p:pic>
        <p:nvPicPr>
          <p:cNvPr id="4097" name="Picture 1" descr="C:\Users\Roman\Downloads\OI0UapNk.jpg"/>
          <p:cNvPicPr>
            <a:picLocks noChangeAspect="1" noChangeArrowheads="1"/>
          </p:cNvPicPr>
          <p:nvPr/>
        </p:nvPicPr>
        <p:blipFill>
          <a:blip r:embed="rId2" cstate="print"/>
          <a:srcRect l="6098" t="7317" b="6504"/>
          <a:stretch>
            <a:fillRect/>
          </a:stretch>
        </p:blipFill>
        <p:spPr bwMode="auto">
          <a:xfrm>
            <a:off x="3276600" y="1181100"/>
            <a:ext cx="11734800" cy="8077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17495603" y="0"/>
            <a:ext cx="792480" cy="10287000"/>
          </a:xfrm>
          <a:custGeom>
            <a:avLst/>
            <a:gdLst/>
            <a:ahLst/>
            <a:cxnLst/>
            <a:rect l="l" t="t" r="r" b="b"/>
            <a:pathLst>
              <a:path w="792480" h="10287000">
                <a:moveTo>
                  <a:pt x="792394" y="10286998"/>
                </a:moveTo>
                <a:lnTo>
                  <a:pt x="632811" y="10286998"/>
                </a:lnTo>
                <a:lnTo>
                  <a:pt x="0" y="9654188"/>
                </a:lnTo>
                <a:lnTo>
                  <a:pt x="0" y="632810"/>
                </a:lnTo>
                <a:lnTo>
                  <a:pt x="632810" y="0"/>
                </a:lnTo>
                <a:lnTo>
                  <a:pt x="792394" y="0"/>
                </a:lnTo>
                <a:lnTo>
                  <a:pt x="792394" y="10286998"/>
                </a:lnTo>
                <a:close/>
              </a:path>
            </a:pathLst>
          </a:custGeom>
          <a:solidFill>
            <a:srgbClr val="03459D"/>
          </a:solidFill>
        </p:spPr>
        <p:txBody>
          <a:bodyPr wrap="square" lIns="0" tIns="0" rIns="0" bIns="0" rtlCol="0"/>
          <a:lstStyle/>
          <a:p>
            <a:endParaRPr/>
          </a:p>
        </p:txBody>
      </p:sp>
      <p:sp>
        <p:nvSpPr>
          <p:cNvPr id="7" name="object 7"/>
          <p:cNvSpPr/>
          <p:nvPr/>
        </p:nvSpPr>
        <p:spPr>
          <a:xfrm>
            <a:off x="0" y="0"/>
            <a:ext cx="804545" cy="10287000"/>
          </a:xfrm>
          <a:custGeom>
            <a:avLst/>
            <a:gdLst/>
            <a:ahLst/>
            <a:cxnLst/>
            <a:rect l="l" t="t" r="r" b="b"/>
            <a:pathLst>
              <a:path w="804545" h="10287000">
                <a:moveTo>
                  <a:pt x="171664" y="10286999"/>
                </a:moveTo>
                <a:lnTo>
                  <a:pt x="0" y="10286999"/>
                </a:lnTo>
                <a:lnTo>
                  <a:pt x="0" y="0"/>
                </a:lnTo>
                <a:lnTo>
                  <a:pt x="171664" y="0"/>
                </a:lnTo>
                <a:lnTo>
                  <a:pt x="804475" y="632810"/>
                </a:lnTo>
                <a:lnTo>
                  <a:pt x="804475" y="9654188"/>
                </a:lnTo>
                <a:lnTo>
                  <a:pt x="171664" y="10286999"/>
                </a:lnTo>
                <a:close/>
              </a:path>
            </a:pathLst>
          </a:custGeom>
          <a:solidFill>
            <a:srgbClr val="03459D"/>
          </a:solidFill>
        </p:spPr>
        <p:txBody>
          <a:bodyPr wrap="square" lIns="0" tIns="0" rIns="0" bIns="0" rtlCol="0"/>
          <a:lstStyle/>
          <a:p>
            <a:endParaRPr/>
          </a:p>
        </p:txBody>
      </p:sp>
      <p:sp>
        <p:nvSpPr>
          <p:cNvPr id="8" name="object 8"/>
          <p:cNvSpPr txBox="1"/>
          <p:nvPr/>
        </p:nvSpPr>
        <p:spPr>
          <a:xfrm>
            <a:off x="1275690" y="0"/>
            <a:ext cx="684530" cy="9782810"/>
          </a:xfrm>
          <a:prstGeom prst="rect">
            <a:avLst/>
          </a:prstGeom>
        </p:spPr>
        <p:txBody>
          <a:bodyPr vert="horz" wrap="square" lIns="0" tIns="12700" rIns="0" bIns="0" rtlCol="0">
            <a:spAutoFit/>
          </a:bodyPr>
          <a:lstStyle/>
          <a:p>
            <a:pPr marL="12700" marR="5080" indent="92075" algn="just">
              <a:lnSpc>
                <a:spcPct val="148700"/>
              </a:lnSpc>
              <a:spcBef>
                <a:spcPts val="100"/>
              </a:spcBef>
            </a:pPr>
            <a:r>
              <a:rPr sz="6150" b="1" spc="-90" dirty="0">
                <a:latin typeface="Verdana"/>
                <a:cs typeface="Verdana"/>
              </a:rPr>
              <a:t>J </a:t>
            </a:r>
            <a:r>
              <a:rPr sz="6150" b="1" spc="-2095" dirty="0">
                <a:latin typeface="Verdana"/>
                <a:cs typeface="Verdana"/>
              </a:rPr>
              <a:t> </a:t>
            </a:r>
            <a:r>
              <a:rPr sz="6150" b="1" spc="-25" dirty="0">
                <a:latin typeface="Verdana"/>
                <a:cs typeface="Verdana"/>
              </a:rPr>
              <a:t>O  </a:t>
            </a:r>
            <a:r>
              <a:rPr sz="6150" b="1" spc="-155" dirty="0">
                <a:latin typeface="Verdana"/>
                <a:cs typeface="Verdana"/>
              </a:rPr>
              <a:t>U </a:t>
            </a:r>
            <a:r>
              <a:rPr sz="6150" b="1" spc="-2095" dirty="0">
                <a:latin typeface="Verdana"/>
                <a:cs typeface="Verdana"/>
              </a:rPr>
              <a:t> </a:t>
            </a:r>
            <a:r>
              <a:rPr sz="6150" b="1" spc="-295" dirty="0">
                <a:latin typeface="Verdana"/>
                <a:cs typeface="Verdana"/>
              </a:rPr>
              <a:t>R </a:t>
            </a:r>
            <a:r>
              <a:rPr sz="6150" b="1" spc="-2095" dirty="0">
                <a:latin typeface="Verdana"/>
                <a:cs typeface="Verdana"/>
              </a:rPr>
              <a:t> </a:t>
            </a:r>
            <a:r>
              <a:rPr sz="6150" b="1" spc="-245" dirty="0">
                <a:latin typeface="Verdana"/>
                <a:cs typeface="Verdana"/>
              </a:rPr>
              <a:t>N </a:t>
            </a:r>
            <a:r>
              <a:rPr sz="6150" b="1" spc="-2095" dirty="0">
                <a:latin typeface="Verdana"/>
                <a:cs typeface="Verdana"/>
              </a:rPr>
              <a:t> </a:t>
            </a:r>
            <a:r>
              <a:rPr sz="6150" b="1" spc="-70" dirty="0">
                <a:latin typeface="Verdana"/>
                <a:cs typeface="Verdana"/>
              </a:rPr>
              <a:t>A </a:t>
            </a:r>
            <a:r>
              <a:rPr sz="6150" b="1" spc="-2095" dirty="0">
                <a:latin typeface="Verdana"/>
                <a:cs typeface="Verdana"/>
              </a:rPr>
              <a:t> </a:t>
            </a:r>
            <a:r>
              <a:rPr sz="6150" b="1" spc="-210" dirty="0">
                <a:latin typeface="Verdana"/>
                <a:cs typeface="Verdana"/>
              </a:rPr>
              <a:t>L</a:t>
            </a:r>
            <a:endParaRPr sz="6150">
              <a:latin typeface="Verdana"/>
              <a:cs typeface="Verdana"/>
            </a:endParaRPr>
          </a:p>
        </p:txBody>
      </p:sp>
      <p:sp>
        <p:nvSpPr>
          <p:cNvPr id="9" name="object 9"/>
          <p:cNvSpPr txBox="1"/>
          <p:nvPr/>
        </p:nvSpPr>
        <p:spPr>
          <a:xfrm>
            <a:off x="16546529" y="443071"/>
            <a:ext cx="323215" cy="962660"/>
          </a:xfrm>
          <a:prstGeom prst="rect">
            <a:avLst/>
          </a:prstGeom>
        </p:spPr>
        <p:txBody>
          <a:bodyPr vert="horz" wrap="square" lIns="0" tIns="12065" rIns="0" bIns="0" rtlCol="0">
            <a:spAutoFit/>
          </a:bodyPr>
          <a:lstStyle/>
          <a:p>
            <a:pPr marL="12700">
              <a:lnSpc>
                <a:spcPct val="100000"/>
              </a:lnSpc>
              <a:spcBef>
                <a:spcPts val="95"/>
              </a:spcBef>
            </a:pPr>
            <a:r>
              <a:rPr lang="sk-SK" sz="6150" b="1" spc="-1575" dirty="0" smtClean="0">
                <a:latin typeface="Tahoma"/>
                <a:cs typeface="Tahoma"/>
              </a:rPr>
              <a:t>2</a:t>
            </a:r>
            <a:endParaRPr sz="6150" dirty="0">
              <a:latin typeface="Tahoma"/>
              <a:cs typeface="Tahoma"/>
            </a:endParaRPr>
          </a:p>
        </p:txBody>
      </p:sp>
      <p:sp>
        <p:nvSpPr>
          <p:cNvPr id="10" name="object 10"/>
          <p:cNvSpPr txBox="1"/>
          <p:nvPr/>
        </p:nvSpPr>
        <p:spPr>
          <a:xfrm>
            <a:off x="16391599" y="2828188"/>
            <a:ext cx="758825" cy="5788025"/>
          </a:xfrm>
          <a:prstGeom prst="rect">
            <a:avLst/>
          </a:prstGeom>
        </p:spPr>
        <p:txBody>
          <a:bodyPr vert="horz" wrap="square" lIns="0" tIns="12065" rIns="0" bIns="0" rtlCol="0">
            <a:spAutoFit/>
          </a:bodyPr>
          <a:lstStyle/>
          <a:p>
            <a:pPr marL="85090" marR="5080" indent="-73025">
              <a:lnSpc>
                <a:spcPct val="149800"/>
              </a:lnSpc>
              <a:spcBef>
                <a:spcPts val="95"/>
              </a:spcBef>
            </a:pPr>
            <a:r>
              <a:rPr sz="5050" b="1" spc="300" dirty="0">
                <a:latin typeface="Tahoma"/>
                <a:cs typeface="Tahoma"/>
              </a:rPr>
              <a:t>W  </a:t>
            </a:r>
            <a:r>
              <a:rPr sz="5050" b="1" spc="270" dirty="0">
                <a:latin typeface="Tahoma"/>
                <a:cs typeface="Tahoma"/>
              </a:rPr>
              <a:t>E </a:t>
            </a:r>
            <a:r>
              <a:rPr sz="5050" b="1" spc="-1465" dirty="0">
                <a:latin typeface="Tahoma"/>
                <a:cs typeface="Tahoma"/>
              </a:rPr>
              <a:t> </a:t>
            </a:r>
            <a:r>
              <a:rPr sz="5050" b="1" spc="270" dirty="0">
                <a:latin typeface="Tahoma"/>
                <a:cs typeface="Tahoma"/>
              </a:rPr>
              <a:t>E </a:t>
            </a:r>
            <a:r>
              <a:rPr sz="5050" b="1" spc="-1465" dirty="0">
                <a:latin typeface="Tahoma"/>
                <a:cs typeface="Tahoma"/>
              </a:rPr>
              <a:t> </a:t>
            </a:r>
            <a:r>
              <a:rPr sz="5050" b="1" spc="270" dirty="0">
                <a:latin typeface="Tahoma"/>
                <a:cs typeface="Tahoma"/>
              </a:rPr>
              <a:t>E </a:t>
            </a:r>
            <a:r>
              <a:rPr sz="5050" b="1" spc="-1465" dirty="0">
                <a:latin typeface="Tahoma"/>
                <a:cs typeface="Tahoma"/>
              </a:rPr>
              <a:t> </a:t>
            </a:r>
            <a:r>
              <a:rPr sz="5050" b="1" spc="160" dirty="0">
                <a:latin typeface="Tahoma"/>
                <a:cs typeface="Tahoma"/>
              </a:rPr>
              <a:t>K</a:t>
            </a:r>
            <a:endParaRPr sz="5050">
              <a:latin typeface="Tahoma"/>
              <a:cs typeface="Tahoma"/>
            </a:endParaRPr>
          </a:p>
        </p:txBody>
      </p:sp>
      <p:pic>
        <p:nvPicPr>
          <p:cNvPr id="23554" name="Picture 2" descr="C:\Users\Roman\Downloads\X83C9vCb.jpg"/>
          <p:cNvPicPr>
            <a:picLocks noChangeAspect="1" noChangeArrowheads="1"/>
          </p:cNvPicPr>
          <p:nvPr/>
        </p:nvPicPr>
        <p:blipFill>
          <a:blip r:embed="rId2" cstate="print"/>
          <a:srcRect l="2353" t="5490" b="10327"/>
          <a:stretch>
            <a:fillRect/>
          </a:stretch>
        </p:blipFill>
        <p:spPr bwMode="auto">
          <a:xfrm>
            <a:off x="3117101" y="1181100"/>
            <a:ext cx="12418943" cy="802991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4"/>
          <p:cNvSpPr/>
          <p:nvPr/>
        </p:nvSpPr>
        <p:spPr>
          <a:xfrm flipV="1">
            <a:off x="5715000" y="5829300"/>
            <a:ext cx="5212341" cy="228601"/>
          </a:xfrm>
          <a:custGeom>
            <a:avLst/>
            <a:gdLst/>
            <a:ahLst/>
            <a:cxnLst/>
            <a:rect l="l" t="t" r="r" b="b"/>
            <a:pathLst>
              <a:path w="3420109">
                <a:moveTo>
                  <a:pt x="0" y="0"/>
                </a:moveTo>
                <a:lnTo>
                  <a:pt x="3419569" y="0"/>
                </a:lnTo>
              </a:path>
            </a:pathLst>
          </a:custGeom>
          <a:ln w="38099">
            <a:solidFill>
              <a:srgbClr val="002B66"/>
            </a:solidFill>
          </a:ln>
        </p:spPr>
        <p:txBody>
          <a:bodyPr wrap="square" lIns="0" tIns="0" rIns="0" bIns="0" rtlCol="0"/>
          <a:lstStyle/>
          <a:p>
            <a:endParaRPr/>
          </a:p>
        </p:txBody>
      </p:sp>
      <p:sp>
        <p:nvSpPr>
          <p:cNvPr id="2" name="object 2"/>
          <p:cNvSpPr/>
          <p:nvPr/>
        </p:nvSpPr>
        <p:spPr>
          <a:xfrm>
            <a:off x="602258" y="3049113"/>
            <a:ext cx="7541895" cy="4806950"/>
          </a:xfrm>
          <a:custGeom>
            <a:avLst/>
            <a:gdLst/>
            <a:ahLst/>
            <a:cxnLst/>
            <a:rect l="l" t="t" r="r" b="b"/>
            <a:pathLst>
              <a:path w="7541895" h="4806950">
                <a:moveTo>
                  <a:pt x="0" y="3863061"/>
                </a:moveTo>
                <a:lnTo>
                  <a:pt x="0" y="943608"/>
                </a:lnTo>
                <a:lnTo>
                  <a:pt x="943608" y="0"/>
                </a:lnTo>
                <a:lnTo>
                  <a:pt x="6598256" y="0"/>
                </a:lnTo>
                <a:lnTo>
                  <a:pt x="7541864" y="943608"/>
                </a:lnTo>
                <a:lnTo>
                  <a:pt x="7541864" y="3863061"/>
                </a:lnTo>
                <a:lnTo>
                  <a:pt x="6598256" y="4806669"/>
                </a:lnTo>
                <a:lnTo>
                  <a:pt x="943608" y="4806669"/>
                </a:lnTo>
                <a:lnTo>
                  <a:pt x="0" y="3863061"/>
                </a:lnTo>
                <a:close/>
              </a:path>
            </a:pathLst>
          </a:custGeom>
          <a:solidFill>
            <a:srgbClr val="002B66"/>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865" dirty="0"/>
              <a:t>Us</a:t>
            </a:r>
            <a:r>
              <a:rPr spc="1145" dirty="0"/>
              <a:t>e</a:t>
            </a:r>
            <a:r>
              <a:rPr spc="755" dirty="0"/>
              <a:t>d</a:t>
            </a:r>
          </a:p>
        </p:txBody>
      </p:sp>
      <p:sp>
        <p:nvSpPr>
          <p:cNvPr id="4" name="object 4"/>
          <p:cNvSpPr txBox="1"/>
          <p:nvPr/>
        </p:nvSpPr>
        <p:spPr>
          <a:xfrm>
            <a:off x="923663" y="5278377"/>
            <a:ext cx="6899275" cy="1259840"/>
          </a:xfrm>
          <a:prstGeom prst="rect">
            <a:avLst/>
          </a:prstGeom>
        </p:spPr>
        <p:txBody>
          <a:bodyPr vert="horz" wrap="square" lIns="0" tIns="12700" rIns="0" bIns="0" rtlCol="0">
            <a:spAutoFit/>
          </a:bodyPr>
          <a:lstStyle/>
          <a:p>
            <a:pPr marL="12700">
              <a:lnSpc>
                <a:spcPct val="100000"/>
              </a:lnSpc>
              <a:spcBef>
                <a:spcPts val="100"/>
              </a:spcBef>
            </a:pPr>
            <a:r>
              <a:rPr sz="8100" spc="-400" dirty="0">
                <a:solidFill>
                  <a:srgbClr val="FFFFFF"/>
                </a:solidFill>
                <a:latin typeface="Lucida Sans Unicode"/>
                <a:cs typeface="Lucida Sans Unicode"/>
              </a:rPr>
              <a:t>I</a:t>
            </a:r>
            <a:r>
              <a:rPr sz="8100" spc="375" dirty="0">
                <a:solidFill>
                  <a:srgbClr val="FFFFFF"/>
                </a:solidFill>
                <a:latin typeface="Lucida Sans Unicode"/>
                <a:cs typeface="Lucida Sans Unicode"/>
              </a:rPr>
              <a:t>n</a:t>
            </a:r>
            <a:r>
              <a:rPr sz="8100" spc="1435" dirty="0">
                <a:solidFill>
                  <a:srgbClr val="FFFFFF"/>
                </a:solidFill>
                <a:latin typeface="Lucida Sans Unicode"/>
                <a:cs typeface="Lucida Sans Unicode"/>
              </a:rPr>
              <a:t>f</a:t>
            </a:r>
            <a:r>
              <a:rPr sz="8100" cap="small" spc="740" dirty="0">
                <a:solidFill>
                  <a:srgbClr val="FFFFFF"/>
                </a:solidFill>
                <a:latin typeface="Lucida Sans Unicode"/>
                <a:cs typeface="Lucida Sans Unicode"/>
              </a:rPr>
              <a:t>o</a:t>
            </a:r>
            <a:r>
              <a:rPr sz="8100" spc="990" dirty="0">
                <a:solidFill>
                  <a:srgbClr val="FFFFFF"/>
                </a:solidFill>
                <a:latin typeface="Lucida Sans Unicode"/>
                <a:cs typeface="Lucida Sans Unicode"/>
              </a:rPr>
              <a:t>r</a:t>
            </a:r>
            <a:r>
              <a:rPr sz="8100" spc="994" dirty="0">
                <a:solidFill>
                  <a:srgbClr val="FFFFFF"/>
                </a:solidFill>
                <a:latin typeface="Lucida Sans Unicode"/>
                <a:cs typeface="Lucida Sans Unicode"/>
              </a:rPr>
              <a:t>m</a:t>
            </a:r>
            <a:r>
              <a:rPr sz="8100" spc="1655" dirty="0">
                <a:solidFill>
                  <a:srgbClr val="FFFFFF"/>
                </a:solidFill>
                <a:latin typeface="Lucida Sans Unicode"/>
                <a:cs typeface="Lucida Sans Unicode"/>
              </a:rPr>
              <a:t>a</a:t>
            </a:r>
            <a:r>
              <a:rPr sz="8100" spc="1560" dirty="0">
                <a:solidFill>
                  <a:srgbClr val="FFFFFF"/>
                </a:solidFill>
                <a:latin typeface="Lucida Sans Unicode"/>
                <a:cs typeface="Lucida Sans Unicode"/>
              </a:rPr>
              <a:t>t</a:t>
            </a:r>
            <a:r>
              <a:rPr sz="8100" spc="-555" dirty="0">
                <a:solidFill>
                  <a:srgbClr val="FFFFFF"/>
                </a:solidFill>
                <a:latin typeface="Lucida Sans Unicode"/>
                <a:cs typeface="Lucida Sans Unicode"/>
              </a:rPr>
              <a:t>i</a:t>
            </a:r>
            <a:r>
              <a:rPr sz="8100" cap="small" spc="740" dirty="0">
                <a:solidFill>
                  <a:srgbClr val="FFFFFF"/>
                </a:solidFill>
                <a:latin typeface="Lucida Sans Unicode"/>
                <a:cs typeface="Lucida Sans Unicode"/>
              </a:rPr>
              <a:t>o</a:t>
            </a:r>
            <a:r>
              <a:rPr sz="8100" spc="375" dirty="0">
                <a:solidFill>
                  <a:srgbClr val="FFFFFF"/>
                </a:solidFill>
                <a:latin typeface="Lucida Sans Unicode"/>
                <a:cs typeface="Lucida Sans Unicode"/>
              </a:rPr>
              <a:t>n</a:t>
            </a:r>
            <a:endParaRPr sz="8100">
              <a:latin typeface="Lucida Sans Unicode"/>
              <a:cs typeface="Lucida Sans Unicode"/>
            </a:endParaRPr>
          </a:p>
        </p:txBody>
      </p:sp>
      <p:sp>
        <p:nvSpPr>
          <p:cNvPr id="5" name="object 5"/>
          <p:cNvSpPr/>
          <p:nvPr/>
        </p:nvSpPr>
        <p:spPr>
          <a:xfrm>
            <a:off x="10972800" y="5753100"/>
            <a:ext cx="3898900" cy="616585"/>
          </a:xfrm>
          <a:custGeom>
            <a:avLst/>
            <a:gdLst/>
            <a:ahLst/>
            <a:cxnLst/>
            <a:rect l="l" t="t" r="r" b="b"/>
            <a:pathLst>
              <a:path w="3898900" h="616584">
                <a:moveTo>
                  <a:pt x="3590234" y="616234"/>
                </a:moveTo>
                <a:lnTo>
                  <a:pt x="308117" y="616234"/>
                </a:lnTo>
                <a:lnTo>
                  <a:pt x="262586" y="612893"/>
                </a:lnTo>
                <a:lnTo>
                  <a:pt x="219128" y="603189"/>
                </a:lnTo>
                <a:lnTo>
                  <a:pt x="178222" y="587597"/>
                </a:lnTo>
                <a:lnTo>
                  <a:pt x="140344" y="566595"/>
                </a:lnTo>
                <a:lnTo>
                  <a:pt x="105969" y="540658"/>
                </a:lnTo>
                <a:lnTo>
                  <a:pt x="75575" y="510265"/>
                </a:lnTo>
                <a:lnTo>
                  <a:pt x="49639" y="475890"/>
                </a:lnTo>
                <a:lnTo>
                  <a:pt x="28637" y="438011"/>
                </a:lnTo>
                <a:lnTo>
                  <a:pt x="13045" y="397105"/>
                </a:lnTo>
                <a:lnTo>
                  <a:pt x="3340" y="353648"/>
                </a:lnTo>
                <a:lnTo>
                  <a:pt x="0" y="308117"/>
                </a:lnTo>
                <a:lnTo>
                  <a:pt x="3340" y="262586"/>
                </a:lnTo>
                <a:lnTo>
                  <a:pt x="13045" y="219129"/>
                </a:lnTo>
                <a:lnTo>
                  <a:pt x="28637" y="178222"/>
                </a:lnTo>
                <a:lnTo>
                  <a:pt x="49639" y="140344"/>
                </a:lnTo>
                <a:lnTo>
                  <a:pt x="75575" y="105969"/>
                </a:lnTo>
                <a:lnTo>
                  <a:pt x="105969" y="75575"/>
                </a:lnTo>
                <a:lnTo>
                  <a:pt x="140344" y="49639"/>
                </a:lnTo>
                <a:lnTo>
                  <a:pt x="178222" y="28637"/>
                </a:lnTo>
                <a:lnTo>
                  <a:pt x="219128" y="13045"/>
                </a:lnTo>
                <a:lnTo>
                  <a:pt x="262586" y="3340"/>
                </a:lnTo>
                <a:lnTo>
                  <a:pt x="308117" y="0"/>
                </a:lnTo>
                <a:lnTo>
                  <a:pt x="3590234" y="0"/>
                </a:lnTo>
                <a:lnTo>
                  <a:pt x="3635765" y="3340"/>
                </a:lnTo>
                <a:lnTo>
                  <a:pt x="3679222" y="13045"/>
                </a:lnTo>
                <a:lnTo>
                  <a:pt x="3720128" y="28637"/>
                </a:lnTo>
                <a:lnTo>
                  <a:pt x="3758007" y="49639"/>
                </a:lnTo>
                <a:lnTo>
                  <a:pt x="3792381" y="75575"/>
                </a:lnTo>
                <a:lnTo>
                  <a:pt x="3822775" y="105969"/>
                </a:lnTo>
                <a:lnTo>
                  <a:pt x="3848711" y="140344"/>
                </a:lnTo>
                <a:lnTo>
                  <a:pt x="3869714" y="178222"/>
                </a:lnTo>
                <a:lnTo>
                  <a:pt x="3885306" y="219129"/>
                </a:lnTo>
                <a:lnTo>
                  <a:pt x="3895010" y="262586"/>
                </a:lnTo>
                <a:lnTo>
                  <a:pt x="3898351" y="308117"/>
                </a:lnTo>
                <a:lnTo>
                  <a:pt x="3895010" y="353648"/>
                </a:lnTo>
                <a:lnTo>
                  <a:pt x="3885306" y="397105"/>
                </a:lnTo>
                <a:lnTo>
                  <a:pt x="3869714" y="438011"/>
                </a:lnTo>
                <a:lnTo>
                  <a:pt x="3848711" y="475890"/>
                </a:lnTo>
                <a:lnTo>
                  <a:pt x="3822775" y="510265"/>
                </a:lnTo>
                <a:lnTo>
                  <a:pt x="3792381" y="540658"/>
                </a:lnTo>
                <a:lnTo>
                  <a:pt x="3758007" y="566595"/>
                </a:lnTo>
                <a:lnTo>
                  <a:pt x="3720128" y="587597"/>
                </a:lnTo>
                <a:lnTo>
                  <a:pt x="3679222" y="603189"/>
                </a:lnTo>
                <a:lnTo>
                  <a:pt x="3635765" y="612893"/>
                </a:lnTo>
                <a:lnTo>
                  <a:pt x="3590234" y="616234"/>
                </a:lnTo>
                <a:close/>
              </a:path>
            </a:pathLst>
          </a:custGeom>
          <a:solidFill>
            <a:srgbClr val="002B66"/>
          </a:solidFill>
        </p:spPr>
        <p:txBody>
          <a:bodyPr wrap="square" lIns="0" tIns="0" rIns="0" bIns="0" rtlCol="0"/>
          <a:lstStyle/>
          <a:p>
            <a:endParaRPr/>
          </a:p>
        </p:txBody>
      </p:sp>
      <p:sp>
        <p:nvSpPr>
          <p:cNvPr id="6" name="object 6"/>
          <p:cNvSpPr txBox="1"/>
          <p:nvPr/>
        </p:nvSpPr>
        <p:spPr>
          <a:xfrm>
            <a:off x="11201400" y="5905500"/>
            <a:ext cx="3132455" cy="299720"/>
          </a:xfrm>
          <a:prstGeom prst="rect">
            <a:avLst/>
          </a:prstGeom>
        </p:spPr>
        <p:txBody>
          <a:bodyPr vert="horz" wrap="square" lIns="0" tIns="12700" rIns="0" bIns="0" rtlCol="0">
            <a:spAutoFit/>
          </a:bodyPr>
          <a:lstStyle/>
          <a:p>
            <a:pPr marL="12700">
              <a:lnSpc>
                <a:spcPct val="100000"/>
              </a:lnSpc>
              <a:spcBef>
                <a:spcPts val="100"/>
              </a:spcBef>
            </a:pPr>
            <a:r>
              <a:rPr lang="sk-SK" spc="100" dirty="0">
                <a:solidFill>
                  <a:srgbClr val="FFFFFF"/>
                </a:solidFill>
                <a:latin typeface="Tahoma"/>
                <a:cs typeface="Tahoma"/>
              </a:rPr>
              <a:t>https://vespa.nu/kontakt/</a:t>
            </a:r>
            <a:endParaRPr sz="1800" dirty="0">
              <a:latin typeface="Tahoma"/>
              <a:cs typeface="Tahoma"/>
            </a:endParaRPr>
          </a:p>
        </p:txBody>
      </p:sp>
      <p:sp>
        <p:nvSpPr>
          <p:cNvPr id="7" name="object 7"/>
          <p:cNvSpPr/>
          <p:nvPr/>
        </p:nvSpPr>
        <p:spPr>
          <a:xfrm>
            <a:off x="11049000" y="4076700"/>
            <a:ext cx="5059715" cy="618490"/>
          </a:xfrm>
          <a:custGeom>
            <a:avLst/>
            <a:gdLst/>
            <a:ahLst/>
            <a:cxnLst/>
            <a:rect l="l" t="t" r="r" b="b"/>
            <a:pathLst>
              <a:path w="3980815" h="618489">
                <a:moveTo>
                  <a:pt x="3671465" y="618002"/>
                </a:moveTo>
                <a:lnTo>
                  <a:pt x="308997" y="618002"/>
                </a:lnTo>
                <a:lnTo>
                  <a:pt x="263338" y="614652"/>
                </a:lnTo>
                <a:lnTo>
                  <a:pt x="219756" y="604920"/>
                </a:lnTo>
                <a:lnTo>
                  <a:pt x="178733" y="589283"/>
                </a:lnTo>
                <a:lnTo>
                  <a:pt x="140746" y="568221"/>
                </a:lnTo>
                <a:lnTo>
                  <a:pt x="106272" y="542210"/>
                </a:lnTo>
                <a:lnTo>
                  <a:pt x="75792" y="511729"/>
                </a:lnTo>
                <a:lnTo>
                  <a:pt x="49781" y="477256"/>
                </a:lnTo>
                <a:lnTo>
                  <a:pt x="28718" y="439268"/>
                </a:lnTo>
                <a:lnTo>
                  <a:pt x="13081" y="398245"/>
                </a:lnTo>
                <a:lnTo>
                  <a:pt x="3349" y="354663"/>
                </a:lnTo>
                <a:lnTo>
                  <a:pt x="0" y="308989"/>
                </a:lnTo>
                <a:lnTo>
                  <a:pt x="3349" y="263339"/>
                </a:lnTo>
                <a:lnTo>
                  <a:pt x="13081" y="219757"/>
                </a:lnTo>
                <a:lnTo>
                  <a:pt x="28718" y="178734"/>
                </a:lnTo>
                <a:lnTo>
                  <a:pt x="49781" y="140746"/>
                </a:lnTo>
                <a:lnTo>
                  <a:pt x="75792" y="106273"/>
                </a:lnTo>
                <a:lnTo>
                  <a:pt x="106272" y="75792"/>
                </a:lnTo>
                <a:lnTo>
                  <a:pt x="140746" y="49782"/>
                </a:lnTo>
                <a:lnTo>
                  <a:pt x="178733" y="28719"/>
                </a:lnTo>
                <a:lnTo>
                  <a:pt x="219756" y="13082"/>
                </a:lnTo>
                <a:lnTo>
                  <a:pt x="263338" y="3350"/>
                </a:lnTo>
                <a:lnTo>
                  <a:pt x="309000" y="0"/>
                </a:lnTo>
                <a:lnTo>
                  <a:pt x="3671462" y="0"/>
                </a:lnTo>
                <a:lnTo>
                  <a:pt x="3717124" y="3350"/>
                </a:lnTo>
                <a:lnTo>
                  <a:pt x="3760706" y="13082"/>
                </a:lnTo>
                <a:lnTo>
                  <a:pt x="3801729" y="28719"/>
                </a:lnTo>
                <a:lnTo>
                  <a:pt x="3839716" y="49782"/>
                </a:lnTo>
                <a:lnTo>
                  <a:pt x="3874189" y="75792"/>
                </a:lnTo>
                <a:lnTo>
                  <a:pt x="3904670" y="106273"/>
                </a:lnTo>
                <a:lnTo>
                  <a:pt x="3930681" y="140746"/>
                </a:lnTo>
                <a:lnTo>
                  <a:pt x="3951744" y="178734"/>
                </a:lnTo>
                <a:lnTo>
                  <a:pt x="3967380" y="219757"/>
                </a:lnTo>
                <a:lnTo>
                  <a:pt x="3977113" y="263339"/>
                </a:lnTo>
                <a:lnTo>
                  <a:pt x="3980461" y="309001"/>
                </a:lnTo>
                <a:lnTo>
                  <a:pt x="3977113" y="354663"/>
                </a:lnTo>
                <a:lnTo>
                  <a:pt x="3967380" y="398245"/>
                </a:lnTo>
                <a:lnTo>
                  <a:pt x="3951744" y="439268"/>
                </a:lnTo>
                <a:lnTo>
                  <a:pt x="3930681" y="477256"/>
                </a:lnTo>
                <a:lnTo>
                  <a:pt x="3904670" y="511729"/>
                </a:lnTo>
                <a:lnTo>
                  <a:pt x="3874189" y="542210"/>
                </a:lnTo>
                <a:lnTo>
                  <a:pt x="3839716" y="568221"/>
                </a:lnTo>
                <a:lnTo>
                  <a:pt x="3801729" y="589283"/>
                </a:lnTo>
                <a:lnTo>
                  <a:pt x="3760706" y="604920"/>
                </a:lnTo>
                <a:lnTo>
                  <a:pt x="3717124" y="614652"/>
                </a:lnTo>
                <a:lnTo>
                  <a:pt x="3671465" y="618002"/>
                </a:lnTo>
                <a:close/>
              </a:path>
            </a:pathLst>
          </a:custGeom>
          <a:solidFill>
            <a:srgbClr val="002B66"/>
          </a:solidFill>
        </p:spPr>
        <p:txBody>
          <a:bodyPr wrap="square" lIns="0" tIns="0" rIns="0" bIns="0" rtlCol="0"/>
          <a:lstStyle/>
          <a:p>
            <a:endParaRPr/>
          </a:p>
        </p:txBody>
      </p:sp>
      <p:sp>
        <p:nvSpPr>
          <p:cNvPr id="8" name="object 8"/>
          <p:cNvSpPr txBox="1"/>
          <p:nvPr/>
        </p:nvSpPr>
        <p:spPr>
          <a:xfrm>
            <a:off x="11201400" y="4229100"/>
            <a:ext cx="4715618" cy="274434"/>
          </a:xfrm>
          <a:prstGeom prst="rect">
            <a:avLst/>
          </a:prstGeom>
        </p:spPr>
        <p:txBody>
          <a:bodyPr vert="horz" wrap="square" lIns="0" tIns="12700" rIns="0" bIns="0" rtlCol="0">
            <a:spAutoFit/>
          </a:bodyPr>
          <a:lstStyle/>
          <a:p>
            <a:pPr marL="12700">
              <a:lnSpc>
                <a:spcPct val="100000"/>
              </a:lnSpc>
              <a:spcBef>
                <a:spcPts val="100"/>
              </a:spcBef>
            </a:pPr>
            <a:r>
              <a:rPr lang="sk-SK" sz="1700" spc="80" dirty="0" smtClean="0">
                <a:solidFill>
                  <a:srgbClr val="FFFFFF"/>
                </a:solidFill>
                <a:latin typeface="Tahoma"/>
                <a:cs typeface="Tahoma"/>
              </a:rPr>
              <a:t>https://en.wikipedia.org/wiki/Malm%C3%B6</a:t>
            </a:r>
            <a:endParaRPr sz="1700" dirty="0">
              <a:latin typeface="Tahoma"/>
              <a:cs typeface="Tahoma"/>
            </a:endParaRPr>
          </a:p>
        </p:txBody>
      </p:sp>
      <p:grpSp>
        <p:nvGrpSpPr>
          <p:cNvPr id="13" name="object 13"/>
          <p:cNvGrpSpPr/>
          <p:nvPr/>
        </p:nvGrpSpPr>
        <p:grpSpPr>
          <a:xfrm>
            <a:off x="0" y="0"/>
            <a:ext cx="9631045" cy="1028700"/>
            <a:chOff x="0" y="0"/>
            <a:chExt cx="9631045" cy="1028700"/>
          </a:xfrm>
        </p:grpSpPr>
        <p:sp>
          <p:nvSpPr>
            <p:cNvPr id="14" name="object 14"/>
            <p:cNvSpPr/>
            <p:nvPr/>
          </p:nvSpPr>
          <p:spPr>
            <a:xfrm>
              <a:off x="0" y="0"/>
              <a:ext cx="6008370" cy="1028700"/>
            </a:xfrm>
            <a:custGeom>
              <a:avLst/>
              <a:gdLst/>
              <a:ahLst/>
              <a:cxnLst/>
              <a:rect l="l" t="t" r="r" b="b"/>
              <a:pathLst>
                <a:path w="6008370" h="1028700">
                  <a:moveTo>
                    <a:pt x="0" y="1028686"/>
                  </a:moveTo>
                  <a:lnTo>
                    <a:pt x="0" y="0"/>
                  </a:lnTo>
                  <a:lnTo>
                    <a:pt x="6008202" y="0"/>
                  </a:lnTo>
                  <a:lnTo>
                    <a:pt x="6008202" y="83521"/>
                  </a:lnTo>
                  <a:lnTo>
                    <a:pt x="5063037" y="1028686"/>
                  </a:lnTo>
                  <a:lnTo>
                    <a:pt x="0" y="1028686"/>
                  </a:lnTo>
                  <a:close/>
                </a:path>
              </a:pathLst>
            </a:custGeom>
            <a:solidFill>
              <a:srgbClr val="002B66"/>
            </a:solidFill>
          </p:spPr>
          <p:txBody>
            <a:bodyPr wrap="square" lIns="0" tIns="0" rIns="0" bIns="0" rtlCol="0"/>
            <a:lstStyle/>
            <a:p>
              <a:endParaRPr/>
            </a:p>
          </p:txBody>
        </p:sp>
        <p:sp>
          <p:nvSpPr>
            <p:cNvPr id="15" name="object 15"/>
            <p:cNvSpPr/>
            <p:nvPr/>
          </p:nvSpPr>
          <p:spPr>
            <a:xfrm>
              <a:off x="3447289" y="0"/>
              <a:ext cx="6184265" cy="648335"/>
            </a:xfrm>
            <a:custGeom>
              <a:avLst/>
              <a:gdLst/>
              <a:ahLst/>
              <a:cxnLst/>
              <a:rect l="l" t="t" r="r" b="b"/>
              <a:pathLst>
                <a:path w="6184265" h="648335">
                  <a:moveTo>
                    <a:pt x="0" y="0"/>
                  </a:moveTo>
                  <a:lnTo>
                    <a:pt x="6183713" y="0"/>
                  </a:lnTo>
                  <a:lnTo>
                    <a:pt x="5535976" y="647737"/>
                  </a:lnTo>
                  <a:lnTo>
                    <a:pt x="647736" y="647737"/>
                  </a:lnTo>
                  <a:lnTo>
                    <a:pt x="0" y="0"/>
                  </a:lnTo>
                  <a:close/>
                </a:path>
              </a:pathLst>
            </a:custGeom>
            <a:solidFill>
              <a:srgbClr val="03459D"/>
            </a:solidFill>
          </p:spPr>
          <p:txBody>
            <a:bodyPr wrap="square" lIns="0" tIns="0" rIns="0" bIns="0" rtlCol="0"/>
            <a:lstStyle/>
            <a:p>
              <a:endParaRPr/>
            </a:p>
          </p:txBody>
        </p:sp>
      </p:grpSp>
      <p:grpSp>
        <p:nvGrpSpPr>
          <p:cNvPr id="16" name="object 16"/>
          <p:cNvGrpSpPr/>
          <p:nvPr/>
        </p:nvGrpSpPr>
        <p:grpSpPr>
          <a:xfrm>
            <a:off x="0" y="9319697"/>
            <a:ext cx="9501505" cy="967740"/>
            <a:chOff x="0" y="9319697"/>
            <a:chExt cx="9501505" cy="967740"/>
          </a:xfrm>
        </p:grpSpPr>
        <p:sp>
          <p:nvSpPr>
            <p:cNvPr id="17" name="object 17"/>
            <p:cNvSpPr/>
            <p:nvPr/>
          </p:nvSpPr>
          <p:spPr>
            <a:xfrm>
              <a:off x="0" y="9319697"/>
              <a:ext cx="6008370" cy="967740"/>
            </a:xfrm>
            <a:custGeom>
              <a:avLst/>
              <a:gdLst/>
              <a:ahLst/>
              <a:cxnLst/>
              <a:rect l="l" t="t" r="r" b="b"/>
              <a:pathLst>
                <a:path w="6008370" h="967740">
                  <a:moveTo>
                    <a:pt x="0" y="967302"/>
                  </a:moveTo>
                  <a:lnTo>
                    <a:pt x="0" y="0"/>
                  </a:lnTo>
                  <a:lnTo>
                    <a:pt x="5063037" y="0"/>
                  </a:lnTo>
                  <a:lnTo>
                    <a:pt x="6008202" y="945165"/>
                  </a:lnTo>
                  <a:lnTo>
                    <a:pt x="6008202" y="967302"/>
                  </a:lnTo>
                  <a:lnTo>
                    <a:pt x="0" y="967302"/>
                  </a:lnTo>
                  <a:close/>
                </a:path>
              </a:pathLst>
            </a:custGeom>
            <a:solidFill>
              <a:srgbClr val="002B66"/>
            </a:solidFill>
          </p:spPr>
          <p:txBody>
            <a:bodyPr wrap="square" lIns="0" tIns="0" rIns="0" bIns="0" rtlCol="0"/>
            <a:lstStyle/>
            <a:p>
              <a:endParaRPr/>
            </a:p>
          </p:txBody>
        </p:sp>
        <p:sp>
          <p:nvSpPr>
            <p:cNvPr id="18" name="object 18"/>
            <p:cNvSpPr/>
            <p:nvPr/>
          </p:nvSpPr>
          <p:spPr>
            <a:xfrm>
              <a:off x="3577248" y="9769221"/>
              <a:ext cx="5923915" cy="518159"/>
            </a:xfrm>
            <a:custGeom>
              <a:avLst/>
              <a:gdLst/>
              <a:ahLst/>
              <a:cxnLst/>
              <a:rect l="l" t="t" r="r" b="b"/>
              <a:pathLst>
                <a:path w="5923915" h="518159">
                  <a:moveTo>
                    <a:pt x="0" y="517778"/>
                  </a:moveTo>
                  <a:lnTo>
                    <a:pt x="517778" y="0"/>
                  </a:lnTo>
                  <a:lnTo>
                    <a:pt x="5406017" y="0"/>
                  </a:lnTo>
                  <a:lnTo>
                    <a:pt x="5923796" y="517778"/>
                  </a:lnTo>
                  <a:lnTo>
                    <a:pt x="0" y="517778"/>
                  </a:lnTo>
                  <a:close/>
                </a:path>
              </a:pathLst>
            </a:custGeom>
            <a:solidFill>
              <a:srgbClr val="03459D"/>
            </a:solidFill>
          </p:spPr>
          <p:txBody>
            <a:bodyPr wrap="square" lIns="0" tIns="0" rIns="0" bIns="0" rtlCol="0"/>
            <a:lstStyle/>
            <a:p>
              <a:endParaRPr/>
            </a:p>
          </p:txBody>
        </p:sp>
      </p:grpSp>
      <p:grpSp>
        <p:nvGrpSpPr>
          <p:cNvPr id="19" name="object 19"/>
          <p:cNvGrpSpPr/>
          <p:nvPr/>
        </p:nvGrpSpPr>
        <p:grpSpPr>
          <a:xfrm>
            <a:off x="16479266" y="2264427"/>
            <a:ext cx="1809114" cy="5758180"/>
            <a:chOff x="16479266" y="2264427"/>
            <a:chExt cx="1809114" cy="5758180"/>
          </a:xfrm>
        </p:grpSpPr>
        <p:sp>
          <p:nvSpPr>
            <p:cNvPr id="20" name="object 20"/>
            <p:cNvSpPr/>
            <p:nvPr/>
          </p:nvSpPr>
          <p:spPr>
            <a:xfrm>
              <a:off x="16479266" y="3739258"/>
              <a:ext cx="1809114" cy="2808605"/>
            </a:xfrm>
            <a:custGeom>
              <a:avLst/>
              <a:gdLst/>
              <a:ahLst/>
              <a:cxnLst/>
              <a:rect l="l" t="t" r="r" b="b"/>
              <a:pathLst>
                <a:path w="1809115" h="2808604">
                  <a:moveTo>
                    <a:pt x="0" y="1855955"/>
                  </a:moveTo>
                  <a:lnTo>
                    <a:pt x="0" y="952438"/>
                  </a:lnTo>
                  <a:lnTo>
                    <a:pt x="952438" y="0"/>
                  </a:lnTo>
                  <a:lnTo>
                    <a:pt x="1808731" y="0"/>
                  </a:lnTo>
                  <a:lnTo>
                    <a:pt x="1808731" y="2808393"/>
                  </a:lnTo>
                  <a:lnTo>
                    <a:pt x="952438" y="2808393"/>
                  </a:lnTo>
                  <a:lnTo>
                    <a:pt x="0" y="1855955"/>
                  </a:lnTo>
                  <a:close/>
                </a:path>
              </a:pathLst>
            </a:custGeom>
            <a:solidFill>
              <a:srgbClr val="03459D"/>
            </a:solidFill>
          </p:spPr>
          <p:txBody>
            <a:bodyPr wrap="square" lIns="0" tIns="0" rIns="0" bIns="0" rtlCol="0"/>
            <a:lstStyle/>
            <a:p>
              <a:endParaRPr/>
            </a:p>
          </p:txBody>
        </p:sp>
        <p:sp>
          <p:nvSpPr>
            <p:cNvPr id="21" name="object 21"/>
            <p:cNvSpPr/>
            <p:nvPr/>
          </p:nvSpPr>
          <p:spPr>
            <a:xfrm>
              <a:off x="17427069" y="2264427"/>
              <a:ext cx="861060" cy="5758180"/>
            </a:xfrm>
            <a:custGeom>
              <a:avLst/>
              <a:gdLst/>
              <a:ahLst/>
              <a:cxnLst/>
              <a:rect l="l" t="t" r="r" b="b"/>
              <a:pathLst>
                <a:path w="861059" h="5758180">
                  <a:moveTo>
                    <a:pt x="0" y="4897180"/>
                  </a:moveTo>
                  <a:lnTo>
                    <a:pt x="0" y="860930"/>
                  </a:lnTo>
                  <a:lnTo>
                    <a:pt x="860930" y="0"/>
                  </a:lnTo>
                  <a:lnTo>
                    <a:pt x="860930" y="5758111"/>
                  </a:lnTo>
                  <a:lnTo>
                    <a:pt x="0" y="4897180"/>
                  </a:lnTo>
                  <a:close/>
                </a:path>
              </a:pathLst>
            </a:custGeom>
            <a:solidFill>
              <a:srgbClr val="002B66"/>
            </a:solidFill>
          </p:spPr>
          <p:txBody>
            <a:bodyPr wrap="square" lIns="0" tIns="0" rIns="0" bIns="0" rtlCol="0"/>
            <a:lstStyle/>
            <a:p>
              <a:endParaRPr/>
            </a:p>
          </p:txBody>
        </p:sp>
      </p:grpSp>
      <p:sp>
        <p:nvSpPr>
          <p:cNvPr id="24" name="object 24"/>
          <p:cNvSpPr/>
          <p:nvPr/>
        </p:nvSpPr>
        <p:spPr>
          <a:xfrm flipV="1">
            <a:off x="5760458" y="4152900"/>
            <a:ext cx="5212341" cy="228601"/>
          </a:xfrm>
          <a:custGeom>
            <a:avLst/>
            <a:gdLst/>
            <a:ahLst/>
            <a:cxnLst/>
            <a:rect l="l" t="t" r="r" b="b"/>
            <a:pathLst>
              <a:path w="3420109">
                <a:moveTo>
                  <a:pt x="0" y="0"/>
                </a:moveTo>
                <a:lnTo>
                  <a:pt x="3419569" y="0"/>
                </a:lnTo>
              </a:path>
            </a:pathLst>
          </a:custGeom>
          <a:ln w="38099">
            <a:solidFill>
              <a:srgbClr val="002B66"/>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676553" y="2775272"/>
            <a:ext cx="5443220" cy="3877945"/>
          </a:xfrm>
          <a:custGeom>
            <a:avLst/>
            <a:gdLst/>
            <a:ahLst/>
            <a:cxnLst/>
            <a:rect l="l" t="t" r="r" b="b"/>
            <a:pathLst>
              <a:path w="5443219" h="3877945">
                <a:moveTo>
                  <a:pt x="0" y="3046960"/>
                </a:moveTo>
                <a:lnTo>
                  <a:pt x="0" y="830913"/>
                </a:lnTo>
                <a:lnTo>
                  <a:pt x="830913" y="0"/>
                </a:lnTo>
                <a:lnTo>
                  <a:pt x="4611889" y="0"/>
                </a:lnTo>
                <a:lnTo>
                  <a:pt x="5442804" y="830913"/>
                </a:lnTo>
                <a:lnTo>
                  <a:pt x="5442804" y="3046959"/>
                </a:lnTo>
                <a:lnTo>
                  <a:pt x="4611889" y="3877873"/>
                </a:lnTo>
                <a:lnTo>
                  <a:pt x="830913" y="3877873"/>
                </a:lnTo>
                <a:lnTo>
                  <a:pt x="0" y="3046960"/>
                </a:lnTo>
                <a:close/>
              </a:path>
            </a:pathLst>
          </a:custGeom>
          <a:solidFill>
            <a:srgbClr val="03459D"/>
          </a:solidFill>
        </p:spPr>
        <p:txBody>
          <a:bodyPr wrap="square" lIns="0" tIns="0" rIns="0" bIns="0" rtlCol="0"/>
          <a:lstStyle/>
          <a:p>
            <a:endParaRPr/>
          </a:p>
        </p:txBody>
      </p:sp>
      <p:sp>
        <p:nvSpPr>
          <p:cNvPr id="6" name="object 6"/>
          <p:cNvSpPr/>
          <p:nvPr/>
        </p:nvSpPr>
        <p:spPr>
          <a:xfrm>
            <a:off x="3057117" y="3218988"/>
            <a:ext cx="6390640" cy="3912870"/>
          </a:xfrm>
          <a:custGeom>
            <a:avLst/>
            <a:gdLst/>
            <a:ahLst/>
            <a:cxnLst/>
            <a:rect l="l" t="t" r="r" b="b"/>
            <a:pathLst>
              <a:path w="6390640" h="3912870">
                <a:moveTo>
                  <a:pt x="0" y="3074322"/>
                </a:moveTo>
                <a:lnTo>
                  <a:pt x="0" y="838375"/>
                </a:lnTo>
                <a:lnTo>
                  <a:pt x="838375" y="0"/>
                </a:lnTo>
                <a:lnTo>
                  <a:pt x="5551741" y="0"/>
                </a:lnTo>
                <a:lnTo>
                  <a:pt x="6390117" y="838375"/>
                </a:lnTo>
                <a:lnTo>
                  <a:pt x="6390117" y="3074322"/>
                </a:lnTo>
                <a:lnTo>
                  <a:pt x="5551741" y="3912697"/>
                </a:lnTo>
                <a:lnTo>
                  <a:pt x="838375" y="3912697"/>
                </a:lnTo>
                <a:lnTo>
                  <a:pt x="0" y="3074322"/>
                </a:lnTo>
                <a:close/>
              </a:path>
            </a:pathLst>
          </a:custGeom>
          <a:solidFill>
            <a:srgbClr val="002B66"/>
          </a:solidFill>
        </p:spPr>
        <p:txBody>
          <a:bodyPr wrap="square" lIns="0" tIns="0" rIns="0" bIns="0" rtlCol="0"/>
          <a:lstStyle/>
          <a:p>
            <a:endParaRPr/>
          </a:p>
        </p:txBody>
      </p:sp>
      <p:sp>
        <p:nvSpPr>
          <p:cNvPr id="7" name="object 7"/>
          <p:cNvSpPr/>
          <p:nvPr/>
        </p:nvSpPr>
        <p:spPr>
          <a:xfrm>
            <a:off x="7480169" y="111929"/>
            <a:ext cx="2710815" cy="2538095"/>
          </a:xfrm>
          <a:custGeom>
            <a:avLst/>
            <a:gdLst/>
            <a:ahLst/>
            <a:cxnLst/>
            <a:rect l="l" t="t" r="r" b="b"/>
            <a:pathLst>
              <a:path w="2710815" h="2538095">
                <a:moveTo>
                  <a:pt x="162074" y="1970733"/>
                </a:moveTo>
                <a:lnTo>
                  <a:pt x="0" y="987078"/>
                </a:lnTo>
                <a:lnTo>
                  <a:pt x="567173" y="196130"/>
                </a:lnTo>
                <a:lnTo>
                  <a:pt x="1757517" y="0"/>
                </a:lnTo>
                <a:lnTo>
                  <a:pt x="2548466" y="567173"/>
                </a:lnTo>
                <a:lnTo>
                  <a:pt x="2710540" y="1550828"/>
                </a:lnTo>
                <a:lnTo>
                  <a:pt x="2143366" y="2341776"/>
                </a:lnTo>
                <a:lnTo>
                  <a:pt x="953022" y="2537907"/>
                </a:lnTo>
                <a:lnTo>
                  <a:pt x="162074" y="1970733"/>
                </a:lnTo>
                <a:close/>
              </a:path>
            </a:pathLst>
          </a:custGeom>
          <a:solidFill>
            <a:srgbClr val="002B66"/>
          </a:solidFill>
        </p:spPr>
        <p:txBody>
          <a:bodyPr wrap="square" lIns="0" tIns="0" rIns="0" bIns="0" rtlCol="0"/>
          <a:lstStyle/>
          <a:p>
            <a:endParaRPr/>
          </a:p>
        </p:txBody>
      </p:sp>
      <p:sp>
        <p:nvSpPr>
          <p:cNvPr id="8" name="object 8"/>
          <p:cNvSpPr/>
          <p:nvPr/>
        </p:nvSpPr>
        <p:spPr>
          <a:xfrm>
            <a:off x="556350" y="3051184"/>
            <a:ext cx="1373505" cy="1344930"/>
          </a:xfrm>
          <a:custGeom>
            <a:avLst/>
            <a:gdLst/>
            <a:ahLst/>
            <a:cxnLst/>
            <a:rect l="l" t="t" r="r" b="b"/>
            <a:pathLst>
              <a:path w="1373505" h="1344929">
                <a:moveTo>
                  <a:pt x="0" y="1043770"/>
                </a:moveTo>
                <a:lnTo>
                  <a:pt x="0" y="300881"/>
                </a:lnTo>
                <a:lnTo>
                  <a:pt x="300881" y="0"/>
                </a:lnTo>
                <a:lnTo>
                  <a:pt x="1072136" y="0"/>
                </a:lnTo>
                <a:lnTo>
                  <a:pt x="1373017" y="300881"/>
                </a:lnTo>
                <a:lnTo>
                  <a:pt x="1373017" y="1043770"/>
                </a:lnTo>
                <a:lnTo>
                  <a:pt x="1072136" y="1344651"/>
                </a:lnTo>
                <a:lnTo>
                  <a:pt x="300881" y="1344651"/>
                </a:lnTo>
                <a:lnTo>
                  <a:pt x="0" y="1043770"/>
                </a:lnTo>
                <a:close/>
              </a:path>
            </a:pathLst>
          </a:custGeom>
          <a:solidFill>
            <a:srgbClr val="002B66"/>
          </a:solidFill>
        </p:spPr>
        <p:txBody>
          <a:bodyPr wrap="square" lIns="0" tIns="0" rIns="0" bIns="0" rtlCol="0"/>
          <a:lstStyle/>
          <a:p>
            <a:endParaRPr/>
          </a:p>
        </p:txBody>
      </p:sp>
      <p:sp>
        <p:nvSpPr>
          <p:cNvPr id="9" name="object 9"/>
          <p:cNvSpPr/>
          <p:nvPr/>
        </p:nvSpPr>
        <p:spPr>
          <a:xfrm>
            <a:off x="15322856" y="3700393"/>
            <a:ext cx="1936750" cy="1896745"/>
          </a:xfrm>
          <a:custGeom>
            <a:avLst/>
            <a:gdLst/>
            <a:ahLst/>
            <a:cxnLst/>
            <a:rect l="l" t="t" r="r" b="b"/>
            <a:pathLst>
              <a:path w="1936750" h="1896745">
                <a:moveTo>
                  <a:pt x="0" y="1472066"/>
                </a:moveTo>
                <a:lnTo>
                  <a:pt x="0" y="424344"/>
                </a:lnTo>
                <a:lnTo>
                  <a:pt x="424344" y="0"/>
                </a:lnTo>
                <a:lnTo>
                  <a:pt x="1512071" y="0"/>
                </a:lnTo>
                <a:lnTo>
                  <a:pt x="1936414" y="424342"/>
                </a:lnTo>
                <a:lnTo>
                  <a:pt x="1936414" y="1472067"/>
                </a:lnTo>
                <a:lnTo>
                  <a:pt x="1512071" y="1896410"/>
                </a:lnTo>
                <a:lnTo>
                  <a:pt x="424344" y="1896410"/>
                </a:lnTo>
                <a:lnTo>
                  <a:pt x="0" y="1472066"/>
                </a:lnTo>
                <a:close/>
              </a:path>
            </a:pathLst>
          </a:custGeom>
          <a:solidFill>
            <a:srgbClr val="03459D"/>
          </a:solidFill>
        </p:spPr>
        <p:txBody>
          <a:bodyPr wrap="square" lIns="0" tIns="0" rIns="0" bIns="0" rtlCol="0"/>
          <a:lstStyle/>
          <a:p>
            <a:endParaRPr/>
          </a:p>
        </p:txBody>
      </p:sp>
      <p:sp>
        <p:nvSpPr>
          <p:cNvPr id="10" name="object 10"/>
          <p:cNvSpPr txBox="1">
            <a:spLocks noGrp="1"/>
          </p:cNvSpPr>
          <p:nvPr>
            <p:ph type="title"/>
          </p:nvPr>
        </p:nvSpPr>
        <p:spPr>
          <a:xfrm>
            <a:off x="4343400" y="3314700"/>
            <a:ext cx="8839200" cy="3187700"/>
          </a:xfrm>
          <a:prstGeom prst="rect">
            <a:avLst/>
          </a:prstGeom>
        </p:spPr>
        <p:txBody>
          <a:bodyPr vert="horz" wrap="square" lIns="0" tIns="12065" rIns="0" bIns="0" rtlCol="0">
            <a:spAutoFit/>
          </a:bodyPr>
          <a:lstStyle/>
          <a:p>
            <a:pPr marL="12700" marR="5080" indent="294640">
              <a:lnSpc>
                <a:spcPct val="116599"/>
              </a:lnSpc>
              <a:spcBef>
                <a:spcPts val="95"/>
              </a:spcBef>
            </a:pPr>
            <a:r>
              <a:rPr sz="8900" spc="300" dirty="0"/>
              <a:t>Thank y</a:t>
            </a:r>
            <a:r>
              <a:rPr sz="8900" cap="small" spc="300" dirty="0"/>
              <a:t>o</a:t>
            </a:r>
            <a:r>
              <a:rPr sz="8900" spc="300" dirty="0"/>
              <a:t>u f</a:t>
            </a:r>
            <a:r>
              <a:rPr sz="8900" cap="small" spc="300" dirty="0"/>
              <a:t>o</a:t>
            </a:r>
            <a:r>
              <a:rPr sz="8900" spc="300" dirty="0"/>
              <a:t>r y</a:t>
            </a:r>
            <a:r>
              <a:rPr sz="8900" cap="small" spc="300" dirty="0"/>
              <a:t>o</a:t>
            </a:r>
            <a:r>
              <a:rPr sz="8900" spc="300" dirty="0"/>
              <a:t>ur attenti</a:t>
            </a:r>
            <a:r>
              <a:rPr sz="8900" cap="small" spc="300" dirty="0"/>
              <a:t>o</a:t>
            </a:r>
            <a:r>
              <a:rPr sz="8900" spc="300" dirty="0"/>
              <a:t>n</a:t>
            </a:r>
          </a:p>
        </p:txBody>
      </p:sp>
      <p:sp>
        <p:nvSpPr>
          <p:cNvPr id="13" name="object 13"/>
          <p:cNvSpPr/>
          <p:nvPr/>
        </p:nvSpPr>
        <p:spPr>
          <a:xfrm>
            <a:off x="8474021" y="7770322"/>
            <a:ext cx="2199005" cy="2179955"/>
          </a:xfrm>
          <a:custGeom>
            <a:avLst/>
            <a:gdLst/>
            <a:ahLst/>
            <a:cxnLst/>
            <a:rect l="l" t="t" r="r" b="b"/>
            <a:pathLst>
              <a:path w="2199004" h="2179954">
                <a:moveTo>
                  <a:pt x="0" y="1149357"/>
                </a:moveTo>
                <a:lnTo>
                  <a:pt x="447908" y="202202"/>
                </a:lnTo>
                <a:lnTo>
                  <a:pt x="1012930" y="0"/>
                </a:lnTo>
                <a:lnTo>
                  <a:pt x="1996249" y="465011"/>
                </a:lnTo>
                <a:lnTo>
                  <a:pt x="2198451" y="1030032"/>
                </a:lnTo>
                <a:lnTo>
                  <a:pt x="1750543" y="1977186"/>
                </a:lnTo>
                <a:lnTo>
                  <a:pt x="1185522" y="2179389"/>
                </a:lnTo>
                <a:lnTo>
                  <a:pt x="202203" y="1714378"/>
                </a:lnTo>
                <a:lnTo>
                  <a:pt x="0" y="1149357"/>
                </a:lnTo>
                <a:close/>
              </a:path>
            </a:pathLst>
          </a:custGeom>
          <a:solidFill>
            <a:srgbClr val="03459D"/>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1725910" cy="1029335"/>
            <a:chOff x="0" y="0"/>
            <a:chExt cx="11725910" cy="1029335"/>
          </a:xfrm>
        </p:grpSpPr>
        <p:sp>
          <p:nvSpPr>
            <p:cNvPr id="3" name="object 3"/>
            <p:cNvSpPr/>
            <p:nvPr/>
          </p:nvSpPr>
          <p:spPr>
            <a:xfrm>
              <a:off x="0" y="0"/>
              <a:ext cx="6879590" cy="1029335"/>
            </a:xfrm>
            <a:custGeom>
              <a:avLst/>
              <a:gdLst/>
              <a:ahLst/>
              <a:cxnLst/>
              <a:rect l="l" t="t" r="r" b="b"/>
              <a:pathLst>
                <a:path w="6879590" h="1029335">
                  <a:moveTo>
                    <a:pt x="0" y="1028732"/>
                  </a:moveTo>
                  <a:lnTo>
                    <a:pt x="0" y="0"/>
                  </a:lnTo>
                  <a:lnTo>
                    <a:pt x="6879397" y="0"/>
                  </a:lnTo>
                  <a:lnTo>
                    <a:pt x="6879397" y="83567"/>
                  </a:lnTo>
                  <a:lnTo>
                    <a:pt x="5934232" y="1028732"/>
                  </a:lnTo>
                  <a:lnTo>
                    <a:pt x="0" y="1028732"/>
                  </a:lnTo>
                  <a:close/>
                </a:path>
              </a:pathLst>
            </a:custGeom>
            <a:solidFill>
              <a:srgbClr val="002B66"/>
            </a:solidFill>
          </p:spPr>
          <p:txBody>
            <a:bodyPr wrap="square" lIns="0" tIns="0" rIns="0" bIns="0" rtlCol="0"/>
            <a:lstStyle/>
            <a:p>
              <a:endParaRPr dirty="0"/>
            </a:p>
          </p:txBody>
        </p:sp>
        <p:sp>
          <p:nvSpPr>
            <p:cNvPr id="4" name="object 4"/>
            <p:cNvSpPr/>
            <p:nvPr/>
          </p:nvSpPr>
          <p:spPr>
            <a:xfrm>
              <a:off x="4374046" y="0"/>
              <a:ext cx="7352030" cy="648335"/>
            </a:xfrm>
            <a:custGeom>
              <a:avLst/>
              <a:gdLst/>
              <a:ahLst/>
              <a:cxnLst/>
              <a:rect l="l" t="t" r="r" b="b"/>
              <a:pathLst>
                <a:path w="7352030" h="648335">
                  <a:moveTo>
                    <a:pt x="0" y="0"/>
                  </a:moveTo>
                  <a:lnTo>
                    <a:pt x="7351417" y="0"/>
                  </a:lnTo>
                  <a:lnTo>
                    <a:pt x="6703685" y="647732"/>
                  </a:lnTo>
                  <a:lnTo>
                    <a:pt x="647732" y="647732"/>
                  </a:lnTo>
                  <a:lnTo>
                    <a:pt x="0" y="0"/>
                  </a:lnTo>
                  <a:close/>
                </a:path>
              </a:pathLst>
            </a:custGeom>
            <a:solidFill>
              <a:srgbClr val="03459D"/>
            </a:solidFill>
          </p:spPr>
          <p:txBody>
            <a:bodyPr wrap="square" lIns="0" tIns="0" rIns="0" bIns="0" rtlCol="0"/>
            <a:lstStyle/>
            <a:p>
              <a:endParaRPr dirty="0"/>
            </a:p>
          </p:txBody>
        </p:sp>
      </p:grpSp>
      <p:sp>
        <p:nvSpPr>
          <p:cNvPr id="5" name="object 5"/>
          <p:cNvSpPr txBox="1">
            <a:spLocks noGrp="1"/>
          </p:cNvSpPr>
          <p:nvPr>
            <p:ph type="title"/>
          </p:nvPr>
        </p:nvSpPr>
        <p:spPr>
          <a:xfrm>
            <a:off x="6705600" y="571500"/>
            <a:ext cx="4733925" cy="1427480"/>
          </a:xfrm>
          <a:prstGeom prst="rect">
            <a:avLst/>
          </a:prstGeom>
        </p:spPr>
        <p:txBody>
          <a:bodyPr vert="horz" wrap="square" lIns="0" tIns="12700" rIns="0" bIns="0" rtlCol="0">
            <a:spAutoFit/>
          </a:bodyPr>
          <a:lstStyle/>
          <a:p>
            <a:pPr marL="12700">
              <a:lnSpc>
                <a:spcPct val="100000"/>
              </a:lnSpc>
              <a:spcBef>
                <a:spcPts val="100"/>
              </a:spcBef>
            </a:pPr>
            <a:r>
              <a:rPr sz="9200" b="1" spc="45" dirty="0">
                <a:solidFill>
                  <a:srgbClr val="002B66"/>
                </a:solidFill>
                <a:latin typeface="Tahoma"/>
                <a:cs typeface="Tahoma"/>
              </a:rPr>
              <a:t>Content</a:t>
            </a:r>
            <a:endParaRPr sz="9200" dirty="0">
              <a:latin typeface="Tahoma"/>
              <a:cs typeface="Tahoma"/>
            </a:endParaRPr>
          </a:p>
        </p:txBody>
      </p:sp>
      <p:sp>
        <p:nvSpPr>
          <p:cNvPr id="8" name="BlokTextu 7"/>
          <p:cNvSpPr txBox="1"/>
          <p:nvPr/>
        </p:nvSpPr>
        <p:spPr>
          <a:xfrm>
            <a:off x="5486400" y="1714500"/>
            <a:ext cx="7467600" cy="10618291"/>
          </a:xfrm>
          <a:prstGeom prst="rect">
            <a:avLst/>
          </a:prstGeom>
          <a:noFill/>
        </p:spPr>
        <p:txBody>
          <a:bodyPr wrap="square" rtlCol="0">
            <a:spAutoFit/>
          </a:bodyPr>
          <a:lstStyle/>
          <a:p>
            <a:pPr marL="457200" indent="-457200" algn="ctr">
              <a:lnSpc>
                <a:spcPct val="150000"/>
              </a:lnSpc>
            </a:pPr>
            <a:r>
              <a:rPr lang="en-US" sz="2400" b="1" dirty="0" smtClean="0">
                <a:solidFill>
                  <a:srgbClr val="002060"/>
                </a:solidFill>
                <a:latin typeface="Tahoma" pitchFamily="34" charset="0"/>
                <a:ea typeface="Tahoma" pitchFamily="34" charset="0"/>
                <a:cs typeface="Tahoma" pitchFamily="34" charset="0"/>
              </a:rPr>
              <a:t>Malmö</a:t>
            </a: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r>
              <a:rPr lang="sk-SK" sz="2400" b="1" dirty="0" err="1" smtClean="0">
                <a:solidFill>
                  <a:srgbClr val="002060"/>
                </a:solidFill>
                <a:latin typeface="Tahoma" pitchFamily="34" charset="0"/>
                <a:ea typeface="Tahoma" pitchFamily="34" charset="0"/>
                <a:cs typeface="Tahoma" pitchFamily="34" charset="0"/>
              </a:rPr>
              <a:t>Information</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about</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the</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company</a:t>
            </a: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r>
              <a:rPr lang="sk-SK" sz="2400" b="1" dirty="0" err="1" smtClean="0">
                <a:solidFill>
                  <a:srgbClr val="002060"/>
                </a:solidFill>
                <a:latin typeface="Tahoma" pitchFamily="34" charset="0"/>
                <a:ea typeface="Tahoma" pitchFamily="34" charset="0"/>
                <a:cs typeface="Tahoma" pitchFamily="34" charset="0"/>
              </a:rPr>
              <a:t>Contact</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details</a:t>
            </a: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r>
              <a:rPr lang="sk-SK" sz="2400" b="1" dirty="0" err="1" smtClean="0">
                <a:solidFill>
                  <a:srgbClr val="002060"/>
                </a:solidFill>
                <a:latin typeface="Tahoma" pitchFamily="34" charset="0"/>
                <a:ea typeface="Tahoma" pitchFamily="34" charset="0"/>
                <a:cs typeface="Tahoma" pitchFamily="34" charset="0"/>
              </a:rPr>
              <a:t>Italian</a:t>
            </a:r>
            <a:r>
              <a:rPr lang="sk-SK" sz="2400" b="1" dirty="0" smtClean="0">
                <a:solidFill>
                  <a:srgbClr val="002060"/>
                </a:solidFill>
                <a:latin typeface="Tahoma" pitchFamily="34" charset="0"/>
                <a:ea typeface="Tahoma" pitchFamily="34" charset="0"/>
                <a:cs typeface="Tahoma" pitchFamily="34" charset="0"/>
              </a:rPr>
              <a:t> Super </a:t>
            </a:r>
            <a:r>
              <a:rPr lang="sk-SK" sz="2400" b="1" dirty="0" err="1" smtClean="0">
                <a:solidFill>
                  <a:srgbClr val="002060"/>
                </a:solidFill>
                <a:latin typeface="Tahoma" pitchFamily="34" charset="0"/>
                <a:ea typeface="Tahoma" pitchFamily="34" charset="0"/>
                <a:cs typeface="Tahoma" pitchFamily="34" charset="0"/>
              </a:rPr>
              <a:t>Market</a:t>
            </a: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r>
              <a:rPr lang="sk-SK" sz="2400" b="1" dirty="0" err="1" smtClean="0">
                <a:solidFill>
                  <a:srgbClr val="002060"/>
                </a:solidFill>
                <a:latin typeface="Tahoma" pitchFamily="34" charset="0"/>
                <a:ea typeface="Tahoma" pitchFamily="34" charset="0"/>
                <a:cs typeface="Tahoma" pitchFamily="34" charset="0"/>
              </a:rPr>
              <a:t>The</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goal</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of</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the</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company</a:t>
            </a: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r>
              <a:rPr lang="sk-SK" sz="2400" b="1" dirty="0" err="1" smtClean="0">
                <a:solidFill>
                  <a:srgbClr val="002060"/>
                </a:solidFill>
                <a:latin typeface="Tahoma" pitchFamily="34" charset="0"/>
                <a:ea typeface="Tahoma" pitchFamily="34" charset="0"/>
                <a:cs typeface="Tahoma" pitchFamily="34" charset="0"/>
              </a:rPr>
              <a:t>Founder</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of</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Italian</a:t>
            </a:r>
            <a:r>
              <a:rPr lang="sk-SK" sz="2400" b="1" dirty="0" smtClean="0">
                <a:solidFill>
                  <a:srgbClr val="002060"/>
                </a:solidFill>
                <a:latin typeface="Tahoma" pitchFamily="34" charset="0"/>
                <a:ea typeface="Tahoma" pitchFamily="34" charset="0"/>
                <a:cs typeface="Tahoma" pitchFamily="34" charset="0"/>
              </a:rPr>
              <a:t> Super </a:t>
            </a:r>
            <a:r>
              <a:rPr lang="sk-SK" sz="2400" b="1" dirty="0" err="1" smtClean="0">
                <a:solidFill>
                  <a:srgbClr val="002060"/>
                </a:solidFill>
                <a:latin typeface="Tahoma" pitchFamily="34" charset="0"/>
                <a:ea typeface="Tahoma" pitchFamily="34" charset="0"/>
                <a:cs typeface="Tahoma" pitchFamily="34" charset="0"/>
              </a:rPr>
              <a:t>Market</a:t>
            </a: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r>
              <a:rPr lang="sk-SK" sz="2400" b="1" dirty="0" err="1" smtClean="0">
                <a:solidFill>
                  <a:srgbClr val="002060"/>
                </a:solidFill>
                <a:latin typeface="Tahoma" pitchFamily="34" charset="0"/>
                <a:ea typeface="Tahoma" pitchFamily="34" charset="0"/>
                <a:cs typeface="Tahoma" pitchFamily="34" charset="0"/>
              </a:rPr>
              <a:t>Photos</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of</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Italian</a:t>
            </a:r>
            <a:r>
              <a:rPr lang="sk-SK" sz="2400" b="1" dirty="0" smtClean="0">
                <a:solidFill>
                  <a:srgbClr val="002060"/>
                </a:solidFill>
                <a:latin typeface="Tahoma" pitchFamily="34" charset="0"/>
                <a:ea typeface="Tahoma" pitchFamily="34" charset="0"/>
                <a:cs typeface="Tahoma" pitchFamily="34" charset="0"/>
              </a:rPr>
              <a:t> Super </a:t>
            </a:r>
            <a:r>
              <a:rPr lang="sk-SK" sz="2400" b="1" dirty="0" err="1" smtClean="0">
                <a:solidFill>
                  <a:srgbClr val="002060"/>
                </a:solidFill>
                <a:latin typeface="Tahoma" pitchFamily="34" charset="0"/>
                <a:ea typeface="Tahoma" pitchFamily="34" charset="0"/>
                <a:cs typeface="Tahoma" pitchFamily="34" charset="0"/>
              </a:rPr>
              <a:t>Market</a:t>
            </a: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r>
              <a:rPr lang="sk-SK" sz="2400" b="1" dirty="0" err="1" smtClean="0">
                <a:solidFill>
                  <a:srgbClr val="002060"/>
                </a:solidFill>
                <a:latin typeface="Tahoma" pitchFamily="34" charset="0"/>
                <a:ea typeface="Tahoma" pitchFamily="34" charset="0"/>
                <a:cs typeface="Tahoma" pitchFamily="34" charset="0"/>
              </a:rPr>
              <a:t>Workplace</a:t>
            </a: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r>
              <a:rPr lang="sk-SK" sz="2400" b="1" dirty="0" err="1" smtClean="0">
                <a:solidFill>
                  <a:srgbClr val="002060"/>
                </a:solidFill>
                <a:latin typeface="Tahoma" pitchFamily="34" charset="0"/>
                <a:ea typeface="Tahoma" pitchFamily="34" charset="0"/>
                <a:cs typeface="Tahoma" pitchFamily="34" charset="0"/>
              </a:rPr>
              <a:t>Descriptions</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of</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activities</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performed</a:t>
            </a: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r>
              <a:rPr lang="sk-SK" sz="2400" b="1" dirty="0" err="1" smtClean="0">
                <a:solidFill>
                  <a:srgbClr val="002060"/>
                </a:solidFill>
                <a:latin typeface="Tahoma" pitchFamily="34" charset="0"/>
                <a:ea typeface="Tahoma" pitchFamily="34" charset="0"/>
                <a:cs typeface="Tahoma" pitchFamily="34" charset="0"/>
              </a:rPr>
              <a:t>Contribution</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from</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practise</a:t>
            </a: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r>
              <a:rPr lang="sk-SK" sz="2400" b="1" dirty="0" err="1" smtClean="0">
                <a:solidFill>
                  <a:srgbClr val="002060"/>
                </a:solidFill>
                <a:latin typeface="Tahoma" pitchFamily="34" charset="0"/>
                <a:ea typeface="Tahoma" pitchFamily="34" charset="0"/>
                <a:cs typeface="Tahoma" pitchFamily="34" charset="0"/>
              </a:rPr>
              <a:t>Activities</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performed</a:t>
            </a: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r>
              <a:rPr lang="sk-SK" sz="2400" b="1" dirty="0" err="1" smtClean="0">
                <a:solidFill>
                  <a:srgbClr val="002060"/>
                </a:solidFill>
                <a:latin typeface="Tahoma" pitchFamily="34" charset="0"/>
                <a:ea typeface="Tahoma" pitchFamily="34" charset="0"/>
                <a:cs typeface="Tahoma" pitchFamily="34" charset="0"/>
              </a:rPr>
              <a:t>Journal</a:t>
            </a:r>
            <a:r>
              <a:rPr lang="sk-SK" sz="2400" b="1" dirty="0" smtClean="0">
                <a:solidFill>
                  <a:srgbClr val="002060"/>
                </a:solidFill>
                <a:latin typeface="Tahoma" pitchFamily="34" charset="0"/>
                <a:ea typeface="Tahoma" pitchFamily="34" charset="0"/>
                <a:cs typeface="Tahoma" pitchFamily="34" charset="0"/>
              </a:rPr>
              <a:t> 1 + 2</a:t>
            </a:r>
          </a:p>
          <a:p>
            <a:pPr marL="457200" indent="-457200" algn="ctr">
              <a:lnSpc>
                <a:spcPct val="150000"/>
              </a:lnSpc>
            </a:pPr>
            <a:r>
              <a:rPr lang="sk-SK" sz="2400" b="1" dirty="0" err="1" smtClean="0">
                <a:solidFill>
                  <a:srgbClr val="002060"/>
                </a:solidFill>
                <a:latin typeface="Tahoma" pitchFamily="34" charset="0"/>
                <a:ea typeface="Tahoma" pitchFamily="34" charset="0"/>
                <a:cs typeface="Tahoma" pitchFamily="34" charset="0"/>
              </a:rPr>
              <a:t>Used</a:t>
            </a:r>
            <a:r>
              <a:rPr lang="sk-SK" sz="2400" b="1" dirty="0" smtClean="0">
                <a:solidFill>
                  <a:srgbClr val="002060"/>
                </a:solidFill>
                <a:latin typeface="Tahoma" pitchFamily="34" charset="0"/>
                <a:ea typeface="Tahoma" pitchFamily="34" charset="0"/>
                <a:cs typeface="Tahoma" pitchFamily="34" charset="0"/>
              </a:rPr>
              <a:t> </a:t>
            </a:r>
            <a:r>
              <a:rPr lang="sk-SK" sz="2400" b="1" dirty="0" err="1" smtClean="0">
                <a:solidFill>
                  <a:srgbClr val="002060"/>
                </a:solidFill>
                <a:latin typeface="Tahoma" pitchFamily="34" charset="0"/>
                <a:ea typeface="Tahoma" pitchFamily="34" charset="0"/>
                <a:cs typeface="Tahoma" pitchFamily="34" charset="0"/>
              </a:rPr>
              <a:t>information</a:t>
            </a: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r>
              <a:rPr lang="sk-SK" sz="2400" b="1" dirty="0" smtClean="0">
                <a:solidFill>
                  <a:srgbClr val="002060"/>
                </a:solidFill>
                <a:latin typeface="Tahoma" pitchFamily="34" charset="0"/>
                <a:ea typeface="Tahoma" pitchFamily="34" charset="0"/>
                <a:cs typeface="Tahoma" pitchFamily="34" charset="0"/>
              </a:rPr>
              <a:t>END</a:t>
            </a:r>
          </a:p>
          <a:p>
            <a:pPr marL="457200" indent="-457200" algn="ctr">
              <a:lnSpc>
                <a:spcPct val="150000"/>
              </a:lnSpc>
            </a:pP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endParaRPr lang="sk-SK" sz="2400" b="1" dirty="0" smtClean="0">
              <a:solidFill>
                <a:srgbClr val="002060"/>
              </a:solidFill>
              <a:latin typeface="Tahoma" pitchFamily="34" charset="0"/>
              <a:ea typeface="Tahoma" pitchFamily="34" charset="0"/>
              <a:cs typeface="Tahoma" pitchFamily="34" charset="0"/>
            </a:endParaRPr>
          </a:p>
          <a:p>
            <a:pPr marL="457200" indent="-457200" algn="ctr">
              <a:lnSpc>
                <a:spcPct val="150000"/>
              </a:lnSpc>
            </a:pPr>
            <a:endParaRPr lang="sk-SK" sz="2400" b="1"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6" name="Picture 4" descr="Malmö - Turning Torso Tower | Sweden - Fine Art Photography by Nico  Trinkhaus"/>
          <p:cNvPicPr>
            <a:picLocks noChangeAspect="1" noChangeArrowheads="1"/>
          </p:cNvPicPr>
          <p:nvPr/>
        </p:nvPicPr>
        <p:blipFill>
          <a:blip r:embed="rId2" cstate="print"/>
          <a:srcRect r="3924"/>
          <a:stretch>
            <a:fillRect/>
          </a:stretch>
        </p:blipFill>
        <p:spPr bwMode="auto">
          <a:xfrm>
            <a:off x="8458200" y="0"/>
            <a:ext cx="9829800" cy="6324600"/>
          </a:xfrm>
          <a:prstGeom prst="rect">
            <a:avLst/>
          </a:prstGeom>
          <a:noFill/>
        </p:spPr>
      </p:pic>
      <p:pic>
        <p:nvPicPr>
          <p:cNvPr id="13314" name="Picture 2" descr="undefined"/>
          <p:cNvPicPr>
            <a:picLocks noChangeAspect="1" noChangeArrowheads="1"/>
          </p:cNvPicPr>
          <p:nvPr/>
        </p:nvPicPr>
        <p:blipFill>
          <a:blip r:embed="rId3" cstate="print"/>
          <a:srcRect t="17136" r="7970" b="40758"/>
          <a:stretch>
            <a:fillRect/>
          </a:stretch>
        </p:blipFill>
        <p:spPr bwMode="auto">
          <a:xfrm>
            <a:off x="4191000" y="5448299"/>
            <a:ext cx="14097000" cy="4838701"/>
          </a:xfrm>
          <a:prstGeom prst="rect">
            <a:avLst/>
          </a:prstGeom>
          <a:noFill/>
        </p:spPr>
      </p:pic>
      <p:grpSp>
        <p:nvGrpSpPr>
          <p:cNvPr id="2" name="object 2"/>
          <p:cNvGrpSpPr/>
          <p:nvPr/>
        </p:nvGrpSpPr>
        <p:grpSpPr>
          <a:xfrm>
            <a:off x="0" y="-11"/>
            <a:ext cx="18288000" cy="10287011"/>
            <a:chOff x="0" y="0"/>
            <a:chExt cx="18288000" cy="10287011"/>
          </a:xfrm>
        </p:grpSpPr>
        <p:sp>
          <p:nvSpPr>
            <p:cNvPr id="4" name="object 4"/>
            <p:cNvSpPr/>
            <p:nvPr/>
          </p:nvSpPr>
          <p:spPr>
            <a:xfrm>
              <a:off x="0" y="0"/>
              <a:ext cx="14129385" cy="9933940"/>
            </a:xfrm>
            <a:custGeom>
              <a:avLst/>
              <a:gdLst/>
              <a:ahLst/>
              <a:cxnLst/>
              <a:rect l="l" t="t" r="r" b="b"/>
              <a:pathLst>
                <a:path w="14129385" h="9933940">
                  <a:moveTo>
                    <a:pt x="4258703" y="9933377"/>
                  </a:moveTo>
                  <a:lnTo>
                    <a:pt x="0" y="5647588"/>
                  </a:lnTo>
                  <a:lnTo>
                    <a:pt x="0" y="0"/>
                  </a:lnTo>
                  <a:lnTo>
                    <a:pt x="14129301" y="0"/>
                  </a:lnTo>
                  <a:lnTo>
                    <a:pt x="4258703" y="9933377"/>
                  </a:lnTo>
                  <a:close/>
                </a:path>
              </a:pathLst>
            </a:custGeom>
            <a:solidFill>
              <a:srgbClr val="FFFFFF"/>
            </a:solidFill>
          </p:spPr>
          <p:txBody>
            <a:bodyPr wrap="square" lIns="0" tIns="0" rIns="0" bIns="0" rtlCol="0"/>
            <a:lstStyle/>
            <a:p>
              <a:endParaRPr dirty="0"/>
            </a:p>
          </p:txBody>
        </p:sp>
        <p:sp>
          <p:nvSpPr>
            <p:cNvPr id="5" name="object 5"/>
            <p:cNvSpPr/>
            <p:nvPr/>
          </p:nvSpPr>
          <p:spPr>
            <a:xfrm>
              <a:off x="0" y="0"/>
              <a:ext cx="18288000" cy="10287000"/>
            </a:xfrm>
            <a:custGeom>
              <a:avLst/>
              <a:gdLst/>
              <a:ahLst/>
              <a:cxnLst/>
              <a:rect l="l" t="t" r="r" b="b"/>
              <a:pathLst>
                <a:path w="18288000" h="10287000">
                  <a:moveTo>
                    <a:pt x="6879387" y="0"/>
                  </a:moveTo>
                  <a:lnTo>
                    <a:pt x="0" y="0"/>
                  </a:lnTo>
                  <a:lnTo>
                    <a:pt x="0" y="1028738"/>
                  </a:lnTo>
                  <a:lnTo>
                    <a:pt x="5934227" y="1028738"/>
                  </a:lnTo>
                  <a:lnTo>
                    <a:pt x="6879387" y="83578"/>
                  </a:lnTo>
                  <a:lnTo>
                    <a:pt x="6879387" y="0"/>
                  </a:lnTo>
                  <a:close/>
                </a:path>
                <a:path w="18288000" h="10287000">
                  <a:moveTo>
                    <a:pt x="18287988" y="9305849"/>
                  </a:moveTo>
                  <a:lnTo>
                    <a:pt x="12968110" y="9305849"/>
                  </a:lnTo>
                  <a:lnTo>
                    <a:pt x="12022950" y="10251008"/>
                  </a:lnTo>
                  <a:lnTo>
                    <a:pt x="12022950" y="10287000"/>
                  </a:lnTo>
                  <a:lnTo>
                    <a:pt x="18287988" y="10287000"/>
                  </a:lnTo>
                  <a:lnTo>
                    <a:pt x="18287988" y="9305849"/>
                  </a:lnTo>
                  <a:close/>
                </a:path>
              </a:pathLst>
            </a:custGeom>
            <a:solidFill>
              <a:srgbClr val="002B66"/>
            </a:solidFill>
          </p:spPr>
          <p:txBody>
            <a:bodyPr wrap="square" lIns="0" tIns="0" rIns="0" bIns="0" rtlCol="0"/>
            <a:lstStyle/>
            <a:p>
              <a:endParaRPr dirty="0"/>
            </a:p>
          </p:txBody>
        </p:sp>
        <p:sp>
          <p:nvSpPr>
            <p:cNvPr id="6" name="object 6"/>
            <p:cNvSpPr/>
            <p:nvPr/>
          </p:nvSpPr>
          <p:spPr>
            <a:xfrm>
              <a:off x="3888270" y="11"/>
              <a:ext cx="10802620" cy="10287000"/>
            </a:xfrm>
            <a:custGeom>
              <a:avLst/>
              <a:gdLst/>
              <a:ahLst/>
              <a:cxnLst/>
              <a:rect l="l" t="t" r="r" b="b"/>
              <a:pathLst>
                <a:path w="10802619" h="10287000">
                  <a:moveTo>
                    <a:pt x="10592511" y="10286987"/>
                  </a:moveTo>
                  <a:lnTo>
                    <a:pt x="9992322" y="9686811"/>
                  </a:lnTo>
                  <a:lnTo>
                    <a:pt x="600189" y="9686811"/>
                  </a:lnTo>
                  <a:lnTo>
                    <a:pt x="0" y="10286987"/>
                  </a:lnTo>
                  <a:lnTo>
                    <a:pt x="10592511" y="10286987"/>
                  </a:lnTo>
                  <a:close/>
                </a:path>
                <a:path w="10802619" h="10287000">
                  <a:moveTo>
                    <a:pt x="10802582" y="0"/>
                  </a:moveTo>
                  <a:lnTo>
                    <a:pt x="485775" y="0"/>
                  </a:lnTo>
                  <a:lnTo>
                    <a:pt x="1133487" y="647712"/>
                  </a:lnTo>
                  <a:lnTo>
                    <a:pt x="10154869" y="647712"/>
                  </a:lnTo>
                  <a:lnTo>
                    <a:pt x="10802582" y="0"/>
                  </a:lnTo>
                  <a:close/>
                </a:path>
              </a:pathLst>
            </a:custGeom>
            <a:solidFill>
              <a:srgbClr val="03459D"/>
            </a:solidFill>
          </p:spPr>
          <p:txBody>
            <a:bodyPr wrap="square" lIns="0" tIns="0" rIns="0" bIns="0" rtlCol="0"/>
            <a:lstStyle/>
            <a:p>
              <a:endParaRPr dirty="0"/>
            </a:p>
          </p:txBody>
        </p:sp>
        <p:sp>
          <p:nvSpPr>
            <p:cNvPr id="7" name="object 7"/>
            <p:cNvSpPr/>
            <p:nvPr/>
          </p:nvSpPr>
          <p:spPr>
            <a:xfrm>
              <a:off x="0" y="2218100"/>
              <a:ext cx="489584" cy="1256030"/>
            </a:xfrm>
            <a:custGeom>
              <a:avLst/>
              <a:gdLst/>
              <a:ahLst/>
              <a:cxnLst/>
              <a:rect l="l" t="t" r="r" b="b"/>
              <a:pathLst>
                <a:path w="489584" h="1256029">
                  <a:moveTo>
                    <a:pt x="0" y="1255957"/>
                  </a:moveTo>
                  <a:lnTo>
                    <a:pt x="0" y="0"/>
                  </a:lnTo>
                  <a:lnTo>
                    <a:pt x="489570" y="627978"/>
                  </a:lnTo>
                  <a:lnTo>
                    <a:pt x="0" y="1255957"/>
                  </a:lnTo>
                  <a:close/>
                </a:path>
              </a:pathLst>
            </a:custGeom>
            <a:solidFill>
              <a:srgbClr val="002B66"/>
            </a:solidFill>
          </p:spPr>
          <p:txBody>
            <a:bodyPr wrap="square" lIns="0" tIns="0" rIns="0" bIns="0" rtlCol="0"/>
            <a:lstStyle/>
            <a:p>
              <a:endParaRPr dirty="0"/>
            </a:p>
          </p:txBody>
        </p:sp>
      </p:grpSp>
      <p:sp>
        <p:nvSpPr>
          <p:cNvPr id="8" name="object 8"/>
          <p:cNvSpPr txBox="1">
            <a:spLocks noGrp="1"/>
          </p:cNvSpPr>
          <p:nvPr>
            <p:ph type="title"/>
          </p:nvPr>
        </p:nvSpPr>
        <p:spPr>
          <a:xfrm>
            <a:off x="1016000" y="1554453"/>
            <a:ext cx="4165600" cy="1367041"/>
          </a:xfrm>
          <a:prstGeom prst="rect">
            <a:avLst/>
          </a:prstGeom>
        </p:spPr>
        <p:txBody>
          <a:bodyPr vert="horz" wrap="square" lIns="0" tIns="12700" rIns="0" bIns="0" rtlCol="0">
            <a:spAutoFit/>
          </a:bodyPr>
          <a:lstStyle/>
          <a:p>
            <a:pPr marL="12700">
              <a:lnSpc>
                <a:spcPct val="100000"/>
              </a:lnSpc>
              <a:spcBef>
                <a:spcPts val="100"/>
              </a:spcBef>
            </a:pPr>
            <a:r>
              <a:rPr lang="sk-SK" sz="8800" b="1" dirty="0" smtClean="0">
                <a:solidFill>
                  <a:srgbClr val="002060"/>
                </a:solidFill>
              </a:rPr>
              <a:t>Malmö</a:t>
            </a:r>
            <a:endParaRPr sz="8500" b="1" dirty="0">
              <a:solidFill>
                <a:srgbClr val="002060"/>
              </a:solidFill>
            </a:endParaRPr>
          </a:p>
        </p:txBody>
      </p:sp>
      <p:sp>
        <p:nvSpPr>
          <p:cNvPr id="13" name="object 13"/>
          <p:cNvSpPr txBox="1"/>
          <p:nvPr/>
        </p:nvSpPr>
        <p:spPr>
          <a:xfrm>
            <a:off x="973421" y="3162300"/>
            <a:ext cx="5259070" cy="6368795"/>
          </a:xfrm>
          <a:prstGeom prst="rect">
            <a:avLst/>
          </a:prstGeom>
        </p:spPr>
        <p:txBody>
          <a:bodyPr vert="horz" wrap="square" lIns="0" tIns="12700" rIns="0" bIns="0" rtlCol="0">
            <a:spAutoFit/>
          </a:bodyPr>
          <a:lstStyle/>
          <a:p>
            <a:pPr>
              <a:lnSpc>
                <a:spcPct val="100000"/>
              </a:lnSpc>
              <a:spcBef>
                <a:spcPts val="10"/>
              </a:spcBef>
              <a:buFont typeface="Arial" pitchFamily="34" charset="0"/>
              <a:buChar char="•"/>
            </a:pPr>
            <a:r>
              <a:rPr lang="en-US" sz="2400" dirty="0" smtClean="0">
                <a:latin typeface="Tahoma" pitchFamily="34" charset="0"/>
                <a:ea typeface="Tahoma" pitchFamily="34" charset="0"/>
                <a:cs typeface="Tahoma" pitchFamily="34" charset="0"/>
              </a:rPr>
              <a:t>Malmö</a:t>
            </a:r>
            <a:r>
              <a:rPr lang="sk-SK" sz="2400" dirty="0" smtClean="0">
                <a:latin typeface="Tahoma" pitchFamily="34" charset="0"/>
                <a:ea typeface="Tahoma" pitchFamily="34" charset="0"/>
                <a:cs typeface="Tahoma" pitchFamily="34" charset="0"/>
              </a:rPr>
              <a:t> </a:t>
            </a:r>
            <a:r>
              <a:rPr lang="en-US" sz="2400" dirty="0" smtClean="0">
                <a:latin typeface="Tahoma" pitchFamily="34" charset="0"/>
                <a:ea typeface="Tahoma" pitchFamily="34" charset="0"/>
                <a:cs typeface="Tahoma" pitchFamily="34" charset="0"/>
              </a:rPr>
              <a:t>is the largest city in the Swedish county</a:t>
            </a:r>
            <a:r>
              <a:rPr lang="sk-SK" sz="2400" dirty="0" smtClean="0">
                <a:latin typeface="Tahoma" pitchFamily="34" charset="0"/>
                <a:ea typeface="Tahoma" pitchFamily="34" charset="0"/>
                <a:cs typeface="Tahoma" pitchFamily="34" charset="0"/>
              </a:rPr>
              <a:t> </a:t>
            </a:r>
            <a:r>
              <a:rPr lang="sk-SK" sz="2400" dirty="0" err="1" smtClean="0">
                <a:latin typeface="Tahoma" pitchFamily="34" charset="0"/>
                <a:ea typeface="Tahoma" pitchFamily="34" charset="0"/>
                <a:cs typeface="Tahoma" pitchFamily="34" charset="0"/>
              </a:rPr>
              <a:t>of</a:t>
            </a:r>
            <a:r>
              <a:rPr lang="sk-SK" sz="2400" dirty="0" smtClean="0">
                <a:latin typeface="Tahoma" pitchFamily="34" charset="0"/>
                <a:ea typeface="Tahoma" pitchFamily="34" charset="0"/>
                <a:cs typeface="Tahoma" pitchFamily="34" charset="0"/>
              </a:rPr>
              <a:t> </a:t>
            </a:r>
            <a:r>
              <a:rPr lang="sk-SK" sz="2400" dirty="0" err="1" smtClean="0">
                <a:latin typeface="Tahoma" pitchFamily="34" charset="0"/>
                <a:ea typeface="Tahoma" pitchFamily="34" charset="0"/>
                <a:cs typeface="Tahoma" pitchFamily="34" charset="0"/>
              </a:rPr>
              <a:t>Skåne</a:t>
            </a:r>
            <a:r>
              <a:rPr lang="sk-SK" sz="2400" dirty="0" smtClean="0">
                <a:latin typeface="Tahoma" pitchFamily="34" charset="0"/>
                <a:ea typeface="Tahoma" pitchFamily="34" charset="0"/>
                <a:cs typeface="Tahoma" pitchFamily="34" charset="0"/>
              </a:rPr>
              <a:t>. </a:t>
            </a:r>
          </a:p>
          <a:p>
            <a:pPr>
              <a:lnSpc>
                <a:spcPct val="100000"/>
              </a:lnSpc>
              <a:spcBef>
                <a:spcPts val="10"/>
              </a:spcBef>
              <a:buFont typeface="Arial" pitchFamily="34" charset="0"/>
              <a:buChar char="•"/>
            </a:pPr>
            <a:endParaRPr lang="sk-SK" sz="2400" dirty="0" smtClean="0">
              <a:latin typeface="Tahoma" pitchFamily="34" charset="0"/>
              <a:ea typeface="Tahoma" pitchFamily="34" charset="0"/>
              <a:cs typeface="Tahoma" pitchFamily="34" charset="0"/>
            </a:endParaRPr>
          </a:p>
          <a:p>
            <a:pPr>
              <a:lnSpc>
                <a:spcPct val="100000"/>
              </a:lnSpc>
              <a:spcBef>
                <a:spcPts val="10"/>
              </a:spcBef>
              <a:buFont typeface="Arial" pitchFamily="34" charset="0"/>
              <a:buChar char="•"/>
            </a:pPr>
            <a:r>
              <a:rPr lang="en-US" sz="2400" dirty="0" smtClean="0">
                <a:latin typeface="Tahoma" pitchFamily="34" charset="0"/>
                <a:ea typeface="Tahoma" pitchFamily="34" charset="0"/>
                <a:cs typeface="Tahoma" pitchFamily="34" charset="0"/>
              </a:rPr>
              <a:t>It is the third-largest city in Sweden, after Stockholm and Gothenburg</a:t>
            </a:r>
            <a:endParaRPr lang="sk-SK" sz="2400" dirty="0" smtClean="0">
              <a:latin typeface="Tahoma" pitchFamily="34" charset="0"/>
              <a:ea typeface="Tahoma" pitchFamily="34" charset="0"/>
              <a:cs typeface="Tahoma" pitchFamily="34" charset="0"/>
            </a:endParaRPr>
          </a:p>
          <a:p>
            <a:pPr>
              <a:lnSpc>
                <a:spcPct val="100000"/>
              </a:lnSpc>
              <a:spcBef>
                <a:spcPts val="10"/>
              </a:spcBef>
              <a:buFont typeface="Arial" pitchFamily="34" charset="0"/>
              <a:buChar char="•"/>
            </a:pPr>
            <a:endParaRPr lang="sk-SK" sz="2400" dirty="0" smtClean="0">
              <a:latin typeface="Tahoma" pitchFamily="34" charset="0"/>
              <a:ea typeface="Tahoma" pitchFamily="34" charset="0"/>
              <a:cs typeface="Tahoma" pitchFamily="34" charset="0"/>
            </a:endParaRPr>
          </a:p>
          <a:p>
            <a:pPr marL="12700" marR="5080">
              <a:lnSpc>
                <a:spcPct val="114100"/>
              </a:lnSpc>
              <a:buFont typeface="Arial" pitchFamily="34" charset="0"/>
              <a:buChar char="•"/>
            </a:pPr>
            <a:r>
              <a:rPr lang="sk-SK" sz="2400" dirty="0" err="1" smtClean="0">
                <a:latin typeface="Tahoma" pitchFamily="34" charset="0"/>
                <a:ea typeface="Tahoma" pitchFamily="34" charset="0"/>
                <a:cs typeface="Tahoma" pitchFamily="34" charset="0"/>
              </a:rPr>
              <a:t>Population</a:t>
            </a:r>
            <a:r>
              <a:rPr lang="sk-SK" sz="2400" dirty="0" smtClean="0">
                <a:latin typeface="Tahoma" pitchFamily="34" charset="0"/>
                <a:ea typeface="Tahoma" pitchFamily="34" charset="0"/>
                <a:cs typeface="Tahoma" pitchFamily="34" charset="0"/>
              </a:rPr>
              <a:t> </a:t>
            </a:r>
            <a:r>
              <a:rPr lang="sk-SK" sz="2400" dirty="0" err="1">
                <a:latin typeface="Tahoma" pitchFamily="34" charset="0"/>
                <a:ea typeface="Tahoma" pitchFamily="34" charset="0"/>
                <a:cs typeface="Tahoma" pitchFamily="34" charset="0"/>
              </a:rPr>
              <a:t>o</a:t>
            </a:r>
            <a:r>
              <a:rPr lang="sk-SK" sz="2400" dirty="0" err="1" smtClean="0">
                <a:latin typeface="Tahoma" pitchFamily="34" charset="0"/>
                <a:ea typeface="Tahoma" pitchFamily="34" charset="0"/>
                <a:cs typeface="Tahoma" pitchFamily="34" charset="0"/>
              </a:rPr>
              <a:t>f</a:t>
            </a:r>
            <a:r>
              <a:rPr lang="sk-SK" sz="2400" dirty="0" smtClean="0">
                <a:latin typeface="Tahoma" pitchFamily="34" charset="0"/>
                <a:ea typeface="Tahoma" pitchFamily="34" charset="0"/>
                <a:cs typeface="Tahoma" pitchFamily="34" charset="0"/>
              </a:rPr>
              <a:t> 362,133 in December 2023</a:t>
            </a:r>
          </a:p>
          <a:p>
            <a:pPr marL="12700" marR="5080">
              <a:lnSpc>
                <a:spcPct val="114100"/>
              </a:lnSpc>
              <a:buFont typeface="Arial" pitchFamily="34" charset="0"/>
              <a:buChar char="•"/>
            </a:pPr>
            <a:endParaRPr lang="sk-SK" sz="2400" dirty="0">
              <a:latin typeface="Tahoma" pitchFamily="34" charset="0"/>
              <a:ea typeface="Tahoma" pitchFamily="34" charset="0"/>
              <a:cs typeface="Tahoma" pitchFamily="34" charset="0"/>
            </a:endParaRPr>
          </a:p>
          <a:p>
            <a:pPr marL="12700" marR="5080">
              <a:lnSpc>
                <a:spcPct val="114100"/>
              </a:lnSpc>
              <a:buFont typeface="Arial" pitchFamily="34" charset="0"/>
              <a:buChar char="•"/>
            </a:pPr>
            <a:r>
              <a:rPr lang="en-US" sz="2400" dirty="0" smtClean="0">
                <a:latin typeface="Tahoma" pitchFamily="34" charset="0"/>
                <a:ea typeface="Tahoma" pitchFamily="34" charset="0"/>
                <a:cs typeface="Tahoma" pitchFamily="34" charset="0"/>
              </a:rPr>
              <a:t>The </a:t>
            </a:r>
            <a:r>
              <a:rPr lang="en-US" sz="2400" dirty="0" err="1" smtClean="0">
                <a:latin typeface="Tahoma" pitchFamily="34" charset="0"/>
                <a:ea typeface="Tahoma" pitchFamily="34" charset="0"/>
                <a:cs typeface="Tahoma" pitchFamily="34" charset="0"/>
              </a:rPr>
              <a:t>Ör</a:t>
            </a:r>
            <a:r>
              <a:rPr lang="sk-SK" sz="2400" dirty="0" smtClean="0">
                <a:latin typeface="Tahoma" pitchFamily="34" charset="0"/>
                <a:ea typeface="Tahoma" pitchFamily="34" charset="0"/>
                <a:cs typeface="Tahoma" pitchFamily="34" charset="0"/>
              </a:rPr>
              <a:t>e</a:t>
            </a:r>
            <a:r>
              <a:rPr lang="en-US" sz="2400" dirty="0" err="1" smtClean="0">
                <a:latin typeface="Tahoma" pitchFamily="34" charset="0"/>
                <a:ea typeface="Tahoma" pitchFamily="34" charset="0"/>
                <a:cs typeface="Tahoma" pitchFamily="34" charset="0"/>
              </a:rPr>
              <a:t>sund</a:t>
            </a:r>
            <a:r>
              <a:rPr lang="en-US" sz="2400" dirty="0" smtClean="0">
                <a:latin typeface="Tahoma" pitchFamily="34" charset="0"/>
                <a:ea typeface="Tahoma" pitchFamily="34" charset="0"/>
                <a:cs typeface="Tahoma" pitchFamily="34" charset="0"/>
              </a:rPr>
              <a:t> Bridge, connecting Malmö to </a:t>
            </a:r>
            <a:r>
              <a:rPr lang="en-US" sz="2400" dirty="0" smtClean="0">
                <a:latin typeface="Tahoma" pitchFamily="34" charset="0"/>
                <a:ea typeface="Tahoma" pitchFamily="34" charset="0"/>
                <a:cs typeface="Tahoma" pitchFamily="34" charset="0"/>
              </a:rPr>
              <a:t>Copenhagen</a:t>
            </a:r>
            <a:endParaRPr lang="sk-SK" sz="2400" dirty="0" smtClean="0">
              <a:latin typeface="Tahoma" pitchFamily="34" charset="0"/>
              <a:ea typeface="Tahoma" pitchFamily="34" charset="0"/>
              <a:cs typeface="Tahoma" pitchFamily="34" charset="0"/>
            </a:endParaRPr>
          </a:p>
          <a:p>
            <a:pPr marL="12700" marR="5080">
              <a:lnSpc>
                <a:spcPct val="114100"/>
              </a:lnSpc>
              <a:buFont typeface="Arial" pitchFamily="34" charset="0"/>
              <a:buChar char="•"/>
            </a:pPr>
            <a:endParaRPr lang="sk-SK" sz="2400" dirty="0" smtClean="0">
              <a:latin typeface="Tahoma" pitchFamily="34" charset="0"/>
              <a:ea typeface="Tahoma" pitchFamily="34" charset="0"/>
              <a:cs typeface="Tahoma" pitchFamily="34" charset="0"/>
            </a:endParaRPr>
          </a:p>
          <a:p>
            <a:pPr marL="12700" marR="5080">
              <a:lnSpc>
                <a:spcPct val="114100"/>
              </a:lnSpc>
              <a:buFont typeface="Arial" pitchFamily="34" charset="0"/>
              <a:buChar char="•"/>
            </a:pPr>
            <a:r>
              <a:rPr lang="en-US" sz="2400" dirty="0" smtClean="0">
                <a:latin typeface="Tahoma" pitchFamily="34" charset="0"/>
                <a:ea typeface="Tahoma" pitchFamily="34" charset="0"/>
                <a:cs typeface="Tahoma" pitchFamily="34" charset="0"/>
              </a:rPr>
              <a:t>Turning Torso, the skyscraper is 190 meters high and has 54 </a:t>
            </a:r>
            <a:r>
              <a:rPr lang="en-US" sz="2400" dirty="0" smtClean="0">
                <a:latin typeface="Tahoma" pitchFamily="34" charset="0"/>
                <a:ea typeface="Tahoma" pitchFamily="34" charset="0"/>
                <a:cs typeface="Tahoma" pitchFamily="34" charset="0"/>
              </a:rPr>
              <a:t>floors</a:t>
            </a:r>
            <a:endParaRPr lang="sk-SK" sz="2400" dirty="0" smtClean="0">
              <a:latin typeface="Tahoma" pitchFamily="34" charset="0"/>
              <a:ea typeface="Tahoma" pitchFamily="34" charset="0"/>
              <a:cs typeface="Tahoma" pitchFamily="34" charset="0"/>
            </a:endParaRPr>
          </a:p>
          <a:p>
            <a:pPr marL="12700" marR="5080">
              <a:lnSpc>
                <a:spcPct val="114100"/>
              </a:lnSpc>
              <a:buFont typeface="Arial" pitchFamily="34" charset="0"/>
              <a:buChar char="•"/>
            </a:pPr>
            <a:endParaRPr lang="sk-SK" sz="2400" spc="170" dirty="0">
              <a:latin typeface="Tahoma" pitchFamily="34" charset="0"/>
              <a:ea typeface="Tahoma" pitchFamily="34" charset="0"/>
              <a:cs typeface="Tahoma" pitchFamily="34" charset="0"/>
            </a:endParaRPr>
          </a:p>
          <a:p>
            <a:pPr marL="12700" marR="5080">
              <a:lnSpc>
                <a:spcPct val="114100"/>
              </a:lnSpc>
              <a:buFont typeface="Arial" pitchFamily="34" charset="0"/>
              <a:buChar char="•"/>
            </a:pPr>
            <a:endParaRPr lang="sk-SK" sz="2000" spc="170" dirty="0">
              <a:latin typeface="Tahoma" pitchFamily="34" charset="0"/>
              <a:ea typeface="Tahoma" pitchFamily="34" charset="0"/>
              <a:cs typeface="Tahoma" pitchFamily="34" charset="0"/>
            </a:endParaRPr>
          </a:p>
        </p:txBody>
      </p:sp>
      <p:sp>
        <p:nvSpPr>
          <p:cNvPr id="14" name="object 14"/>
          <p:cNvSpPr txBox="1"/>
          <p:nvPr/>
        </p:nvSpPr>
        <p:spPr>
          <a:xfrm rot="18900000">
            <a:off x="5539154" y="6525035"/>
            <a:ext cx="3211997" cy="402033"/>
          </a:xfrm>
          <a:prstGeom prst="rect">
            <a:avLst/>
          </a:prstGeom>
        </p:spPr>
        <p:txBody>
          <a:bodyPr vert="horz" wrap="square" lIns="0" tIns="0" rIns="0" bIns="0" rtlCol="0">
            <a:spAutoFit/>
          </a:bodyPr>
          <a:lstStyle/>
          <a:p>
            <a:pPr>
              <a:lnSpc>
                <a:spcPts val="2850"/>
              </a:lnSpc>
            </a:pPr>
            <a:r>
              <a:rPr lang="en-US" sz="3200" dirty="0" err="1" smtClean="0">
                <a:solidFill>
                  <a:srgbClr val="002060"/>
                </a:solidFill>
                <a:latin typeface="Tahoma" pitchFamily="34" charset="0"/>
                <a:ea typeface="Tahoma" pitchFamily="34" charset="0"/>
                <a:cs typeface="Tahoma" pitchFamily="34" charset="0"/>
              </a:rPr>
              <a:t>Öresund</a:t>
            </a:r>
            <a:r>
              <a:rPr lang="en-US" sz="3200" dirty="0" smtClean="0">
                <a:solidFill>
                  <a:srgbClr val="002060"/>
                </a:solidFill>
                <a:latin typeface="Tahoma" pitchFamily="34" charset="0"/>
                <a:ea typeface="Tahoma" pitchFamily="34" charset="0"/>
                <a:cs typeface="Tahoma" pitchFamily="34" charset="0"/>
              </a:rPr>
              <a:t> Bridge</a:t>
            </a:r>
            <a:endParaRPr sz="3000" dirty="0">
              <a:solidFill>
                <a:srgbClr val="002060"/>
              </a:solidFill>
              <a:latin typeface="Lucida Sans Unicode"/>
              <a:cs typeface="Lucida Sans Unicode"/>
            </a:endParaRPr>
          </a:p>
        </p:txBody>
      </p:sp>
      <p:sp>
        <p:nvSpPr>
          <p:cNvPr id="17" name="object 14"/>
          <p:cNvSpPr txBox="1"/>
          <p:nvPr/>
        </p:nvSpPr>
        <p:spPr>
          <a:xfrm rot="18900000">
            <a:off x="9577754" y="2486435"/>
            <a:ext cx="3211997" cy="402033"/>
          </a:xfrm>
          <a:prstGeom prst="rect">
            <a:avLst/>
          </a:prstGeom>
        </p:spPr>
        <p:txBody>
          <a:bodyPr vert="horz" wrap="square" lIns="0" tIns="0" rIns="0" bIns="0" rtlCol="0">
            <a:spAutoFit/>
          </a:bodyPr>
          <a:lstStyle/>
          <a:p>
            <a:pPr>
              <a:lnSpc>
                <a:spcPts val="2850"/>
              </a:lnSpc>
            </a:pPr>
            <a:r>
              <a:rPr lang="sk-SK" sz="3200" dirty="0" err="1" smtClean="0">
                <a:solidFill>
                  <a:srgbClr val="002060"/>
                </a:solidFill>
                <a:latin typeface="Tahoma" pitchFamily="34" charset="0"/>
                <a:ea typeface="Tahoma" pitchFamily="34" charset="0"/>
                <a:cs typeface="Tahoma" pitchFamily="34" charset="0"/>
              </a:rPr>
              <a:t>Turning</a:t>
            </a:r>
            <a:r>
              <a:rPr lang="sk-SK" sz="3200" dirty="0" smtClean="0">
                <a:solidFill>
                  <a:srgbClr val="002060"/>
                </a:solidFill>
                <a:latin typeface="Tahoma" pitchFamily="34" charset="0"/>
                <a:ea typeface="Tahoma" pitchFamily="34" charset="0"/>
                <a:cs typeface="Tahoma" pitchFamily="34" charset="0"/>
              </a:rPr>
              <a:t> </a:t>
            </a:r>
            <a:r>
              <a:rPr lang="sk-SK" sz="3200" dirty="0" err="1" smtClean="0">
                <a:solidFill>
                  <a:srgbClr val="002060"/>
                </a:solidFill>
                <a:latin typeface="Tahoma" pitchFamily="34" charset="0"/>
                <a:ea typeface="Tahoma" pitchFamily="34" charset="0"/>
                <a:cs typeface="Tahoma" pitchFamily="34" charset="0"/>
              </a:rPr>
              <a:t>Torso</a:t>
            </a:r>
            <a:endParaRPr sz="3000" dirty="0">
              <a:solidFill>
                <a:srgbClr val="002060"/>
              </a:solidFill>
              <a:latin typeface="Lucida Sans Unicode"/>
              <a:cs typeface="Lucida Sans Unicod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obsahu 3"/>
          <p:cNvSpPr>
            <a:spLocks noGrp="1"/>
          </p:cNvSpPr>
          <p:nvPr>
            <p:ph sz="half" idx="3"/>
          </p:nvPr>
        </p:nvSpPr>
        <p:spPr>
          <a:xfrm>
            <a:off x="9372600" y="2366010"/>
            <a:ext cx="7955280" cy="6247864"/>
          </a:xfrm>
        </p:spPr>
        <p:txBody>
          <a:bodyPr/>
          <a:lstStyle/>
          <a:p>
            <a:pPr>
              <a:lnSpc>
                <a:spcPct val="200000"/>
              </a:lnSpc>
              <a:buFont typeface="Arial" pitchFamily="34" charset="0"/>
              <a:buChar char="•"/>
            </a:pPr>
            <a:r>
              <a:rPr lang="sk-SK" dirty="0" err="1" smtClean="0">
                <a:solidFill>
                  <a:srgbClr val="002060"/>
                </a:solidFill>
              </a:rPr>
              <a:t>Name</a:t>
            </a:r>
            <a:r>
              <a:rPr lang="sk-SK" dirty="0" smtClean="0">
                <a:solidFill>
                  <a:srgbClr val="002060"/>
                </a:solidFill>
              </a:rPr>
              <a:t> </a:t>
            </a:r>
            <a:r>
              <a:rPr lang="sk-SK" dirty="0" err="1" smtClean="0">
                <a:solidFill>
                  <a:srgbClr val="002060"/>
                </a:solidFill>
              </a:rPr>
              <a:t>of</a:t>
            </a:r>
            <a:r>
              <a:rPr lang="sk-SK" dirty="0" smtClean="0">
                <a:solidFill>
                  <a:srgbClr val="002060"/>
                </a:solidFill>
              </a:rPr>
              <a:t> </a:t>
            </a:r>
            <a:r>
              <a:rPr lang="sk-SK" dirty="0" err="1" smtClean="0">
                <a:solidFill>
                  <a:srgbClr val="002060"/>
                </a:solidFill>
              </a:rPr>
              <a:t>the</a:t>
            </a:r>
            <a:r>
              <a:rPr lang="sk-SK" dirty="0" smtClean="0">
                <a:solidFill>
                  <a:srgbClr val="002060"/>
                </a:solidFill>
              </a:rPr>
              <a:t> </a:t>
            </a:r>
            <a:r>
              <a:rPr lang="sk-SK" dirty="0" err="1" smtClean="0">
                <a:solidFill>
                  <a:srgbClr val="002060"/>
                </a:solidFill>
              </a:rPr>
              <a:t>company</a:t>
            </a:r>
            <a:r>
              <a:rPr lang="sk-SK" dirty="0" smtClean="0">
                <a:solidFill>
                  <a:srgbClr val="002060"/>
                </a:solidFill>
              </a:rPr>
              <a:t>: </a:t>
            </a:r>
            <a:r>
              <a:rPr lang="sk-SK" b="0" dirty="0" err="1" smtClean="0"/>
              <a:t>Italian</a:t>
            </a:r>
            <a:r>
              <a:rPr lang="sk-SK" b="0" dirty="0" smtClean="0"/>
              <a:t> Super </a:t>
            </a:r>
            <a:r>
              <a:rPr lang="sk-SK" b="0" dirty="0" err="1" smtClean="0"/>
              <a:t>Market</a:t>
            </a:r>
            <a:endParaRPr lang="sk-SK" b="0" dirty="0" smtClean="0"/>
          </a:p>
          <a:p>
            <a:pPr>
              <a:lnSpc>
                <a:spcPct val="200000"/>
              </a:lnSpc>
              <a:buFont typeface="Arial" pitchFamily="34" charset="0"/>
              <a:buChar char="•"/>
            </a:pPr>
            <a:r>
              <a:rPr lang="sv-SE" dirty="0" smtClean="0">
                <a:solidFill>
                  <a:srgbClr val="002060"/>
                </a:solidFill>
              </a:rPr>
              <a:t>Adress: </a:t>
            </a:r>
            <a:r>
              <a:rPr lang="sv-SE" b="0" dirty="0" smtClean="0"/>
              <a:t>Holmgatan</a:t>
            </a:r>
            <a:r>
              <a:rPr lang="sk-SK" b="0" dirty="0" smtClean="0"/>
              <a:t> </a:t>
            </a:r>
            <a:r>
              <a:rPr lang="sv-SE" b="0" dirty="0" smtClean="0"/>
              <a:t>11</a:t>
            </a:r>
            <a:r>
              <a:rPr lang="sk-SK" b="0" dirty="0" smtClean="0"/>
              <a:t>,</a:t>
            </a:r>
            <a:r>
              <a:rPr lang="sv-SE" b="0" dirty="0" smtClean="0"/>
              <a:t> 211 45 Malmö</a:t>
            </a:r>
          </a:p>
          <a:p>
            <a:pPr>
              <a:lnSpc>
                <a:spcPct val="200000"/>
              </a:lnSpc>
              <a:buFont typeface="Arial" pitchFamily="34" charset="0"/>
              <a:buChar char="•"/>
            </a:pPr>
            <a:r>
              <a:rPr lang="sk-SK" dirty="0" err="1" smtClean="0">
                <a:solidFill>
                  <a:srgbClr val="002060"/>
                </a:solidFill>
              </a:rPr>
              <a:t>Legal</a:t>
            </a:r>
            <a:r>
              <a:rPr lang="sk-SK" dirty="0" smtClean="0">
                <a:solidFill>
                  <a:srgbClr val="002060"/>
                </a:solidFill>
              </a:rPr>
              <a:t> </a:t>
            </a:r>
            <a:r>
              <a:rPr lang="sk-SK" dirty="0" err="1" smtClean="0">
                <a:solidFill>
                  <a:srgbClr val="002060"/>
                </a:solidFill>
              </a:rPr>
              <a:t>norm</a:t>
            </a:r>
            <a:r>
              <a:rPr lang="sk-SK" dirty="0" smtClean="0">
                <a:solidFill>
                  <a:srgbClr val="002060"/>
                </a:solidFill>
              </a:rPr>
              <a:t>: </a:t>
            </a:r>
            <a:r>
              <a:rPr lang="sk-SK" b="0" dirty="0" err="1" smtClean="0"/>
              <a:t>limited</a:t>
            </a:r>
            <a:r>
              <a:rPr lang="sk-SK" b="0" dirty="0" smtClean="0"/>
              <a:t> ( </a:t>
            </a:r>
            <a:r>
              <a:rPr lang="sk-SK" b="0" dirty="0" err="1" smtClean="0"/>
              <a:t>liability</a:t>
            </a:r>
            <a:r>
              <a:rPr lang="sk-SK" b="0" dirty="0" smtClean="0"/>
              <a:t> ) </a:t>
            </a:r>
            <a:r>
              <a:rPr lang="sk-SK" b="0" dirty="0" err="1" smtClean="0"/>
              <a:t>company</a:t>
            </a:r>
            <a:endParaRPr lang="sk-SK" b="0" dirty="0" smtClean="0"/>
          </a:p>
          <a:p>
            <a:pPr>
              <a:lnSpc>
                <a:spcPct val="200000"/>
              </a:lnSpc>
              <a:buFont typeface="Arial" pitchFamily="34" charset="0"/>
              <a:buChar char="•"/>
            </a:pPr>
            <a:r>
              <a:rPr lang="en-US" dirty="0" smtClean="0">
                <a:solidFill>
                  <a:srgbClr val="002060"/>
                </a:solidFill>
              </a:rPr>
              <a:t>Subject</a:t>
            </a:r>
            <a:r>
              <a:rPr lang="sk-SK" dirty="0" smtClean="0">
                <a:solidFill>
                  <a:srgbClr val="002060"/>
                </a:solidFill>
              </a:rPr>
              <a:t> </a:t>
            </a:r>
            <a:r>
              <a:rPr lang="en-US" dirty="0" smtClean="0">
                <a:solidFill>
                  <a:srgbClr val="002060"/>
                </a:solidFill>
              </a:rPr>
              <a:t>of business: </a:t>
            </a:r>
            <a:r>
              <a:rPr lang="en-US" b="0" dirty="0" smtClean="0"/>
              <a:t>purchase of goods for the purpose of selling them to the final consumer</a:t>
            </a:r>
          </a:p>
          <a:p>
            <a:pPr>
              <a:lnSpc>
                <a:spcPct val="200000"/>
              </a:lnSpc>
              <a:buFont typeface="Arial" pitchFamily="34" charset="0"/>
              <a:buChar char="•"/>
            </a:pPr>
            <a:r>
              <a:rPr lang="sk-SK" dirty="0" smtClean="0">
                <a:solidFill>
                  <a:srgbClr val="002060"/>
                </a:solidFill>
              </a:rPr>
              <a:t>WEB: </a:t>
            </a:r>
            <a:r>
              <a:rPr lang="sk-SK" b="0" dirty="0" smtClean="0">
                <a:hlinkClick r:id="rId2"/>
              </a:rPr>
              <a:t>https://vespa.nu/supermarket/</a:t>
            </a:r>
            <a:endParaRPr lang="sk-SK" b="0" dirty="0" smtClean="0"/>
          </a:p>
          <a:p>
            <a:pPr>
              <a:lnSpc>
                <a:spcPct val="200000"/>
              </a:lnSpc>
              <a:buFont typeface="Arial" pitchFamily="34" charset="0"/>
              <a:buChar char="•"/>
            </a:pPr>
            <a:r>
              <a:rPr lang="sk-SK" dirty="0" smtClean="0">
                <a:solidFill>
                  <a:srgbClr val="002060"/>
                </a:solidFill>
              </a:rPr>
              <a:t>Email: </a:t>
            </a:r>
            <a:r>
              <a:rPr lang="sk-SK" b="0" dirty="0" err="1" smtClean="0"/>
              <a:t>info@vespa.nu</a:t>
            </a:r>
            <a:endParaRPr lang="sk-SK" b="0" dirty="0" smtClean="0"/>
          </a:p>
          <a:p>
            <a:pPr>
              <a:lnSpc>
                <a:spcPct val="200000"/>
              </a:lnSpc>
              <a:buFont typeface="Arial" pitchFamily="34" charset="0"/>
              <a:buChar char="•"/>
            </a:pPr>
            <a:endParaRPr lang="sk-SK" b="0" dirty="0"/>
          </a:p>
        </p:txBody>
      </p:sp>
      <p:sp>
        <p:nvSpPr>
          <p:cNvPr id="5" name="BlokTextu 4"/>
          <p:cNvSpPr txBox="1"/>
          <p:nvPr/>
        </p:nvSpPr>
        <p:spPr>
          <a:xfrm>
            <a:off x="990600" y="1409700"/>
            <a:ext cx="6477000" cy="1569660"/>
          </a:xfrm>
          <a:prstGeom prst="rect">
            <a:avLst/>
          </a:prstGeom>
          <a:noFill/>
        </p:spPr>
        <p:txBody>
          <a:bodyPr wrap="square" rtlCol="0">
            <a:spAutoFit/>
          </a:bodyPr>
          <a:lstStyle/>
          <a:p>
            <a:r>
              <a:rPr lang="sk-SK" sz="4800" b="1" dirty="0" err="1" smtClean="0">
                <a:solidFill>
                  <a:srgbClr val="002060"/>
                </a:solidFill>
                <a:latin typeface="Lucida Sans Unicode" pitchFamily="34" charset="0"/>
                <a:cs typeface="Lucida Sans Unicode" pitchFamily="34" charset="0"/>
              </a:rPr>
              <a:t>Information</a:t>
            </a:r>
            <a:r>
              <a:rPr lang="sk-SK" sz="4800" b="1" dirty="0" smtClean="0">
                <a:solidFill>
                  <a:srgbClr val="002060"/>
                </a:solidFill>
                <a:latin typeface="Lucida Sans Unicode" pitchFamily="34" charset="0"/>
                <a:cs typeface="Lucida Sans Unicode" pitchFamily="34" charset="0"/>
              </a:rPr>
              <a:t> </a:t>
            </a:r>
            <a:r>
              <a:rPr lang="sk-SK" sz="4800" b="1" dirty="0" err="1" smtClean="0">
                <a:solidFill>
                  <a:srgbClr val="002060"/>
                </a:solidFill>
                <a:latin typeface="Lucida Sans Unicode" pitchFamily="34" charset="0"/>
                <a:cs typeface="Lucida Sans Unicode" pitchFamily="34" charset="0"/>
              </a:rPr>
              <a:t>about</a:t>
            </a:r>
            <a:r>
              <a:rPr lang="sk-SK" sz="4800" b="1" dirty="0" smtClean="0">
                <a:solidFill>
                  <a:srgbClr val="002060"/>
                </a:solidFill>
                <a:latin typeface="Lucida Sans Unicode" pitchFamily="34" charset="0"/>
                <a:cs typeface="Lucida Sans Unicode" pitchFamily="34" charset="0"/>
              </a:rPr>
              <a:t> </a:t>
            </a:r>
            <a:r>
              <a:rPr lang="sk-SK" sz="4800" b="1" dirty="0" err="1" smtClean="0">
                <a:solidFill>
                  <a:srgbClr val="002060"/>
                </a:solidFill>
                <a:latin typeface="Lucida Sans Unicode" pitchFamily="34" charset="0"/>
                <a:cs typeface="Lucida Sans Unicode" pitchFamily="34" charset="0"/>
              </a:rPr>
              <a:t>the</a:t>
            </a:r>
            <a:r>
              <a:rPr lang="sk-SK" sz="4800" b="1" dirty="0" smtClean="0">
                <a:solidFill>
                  <a:srgbClr val="002060"/>
                </a:solidFill>
                <a:latin typeface="Lucida Sans Unicode" pitchFamily="34" charset="0"/>
                <a:cs typeface="Lucida Sans Unicode" pitchFamily="34" charset="0"/>
              </a:rPr>
              <a:t> </a:t>
            </a:r>
            <a:r>
              <a:rPr lang="sk-SK" sz="4800" b="1" dirty="0" err="1" smtClean="0">
                <a:solidFill>
                  <a:srgbClr val="002060"/>
                </a:solidFill>
                <a:latin typeface="Lucida Sans Unicode" pitchFamily="34" charset="0"/>
                <a:cs typeface="Lucida Sans Unicode" pitchFamily="34" charset="0"/>
              </a:rPr>
              <a:t>company</a:t>
            </a:r>
            <a:endParaRPr lang="sk-SK" sz="4800" b="1" dirty="0">
              <a:solidFill>
                <a:srgbClr val="002060"/>
              </a:solidFill>
              <a:latin typeface="Lucida Sans Unicode" pitchFamily="34" charset="0"/>
              <a:cs typeface="Lucida Sans Unicode" pitchFamily="34" charset="0"/>
            </a:endParaRPr>
          </a:p>
        </p:txBody>
      </p:sp>
      <p:pic>
        <p:nvPicPr>
          <p:cNvPr id="22530" name="Picture 2" descr="Fotky"/>
          <p:cNvPicPr>
            <a:picLocks noChangeAspect="1" noChangeArrowheads="1"/>
          </p:cNvPicPr>
          <p:nvPr/>
        </p:nvPicPr>
        <p:blipFill>
          <a:blip r:embed="rId3" cstate="print"/>
          <a:srcRect/>
          <a:stretch>
            <a:fillRect/>
          </a:stretch>
        </p:blipFill>
        <p:spPr bwMode="auto">
          <a:xfrm>
            <a:off x="762000" y="2933700"/>
            <a:ext cx="6705600" cy="4800599"/>
          </a:xfrm>
          <a:prstGeom prst="hexagon">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31892" y="2737142"/>
            <a:ext cx="8450580" cy="5174615"/>
          </a:xfrm>
          <a:custGeom>
            <a:avLst/>
            <a:gdLst/>
            <a:ahLst/>
            <a:cxnLst/>
            <a:rect l="l" t="t" r="r" b="b"/>
            <a:pathLst>
              <a:path w="8450580" h="5174615">
                <a:moveTo>
                  <a:pt x="0" y="4065487"/>
                </a:moveTo>
                <a:lnTo>
                  <a:pt x="0" y="1108668"/>
                </a:lnTo>
                <a:lnTo>
                  <a:pt x="1108668" y="0"/>
                </a:lnTo>
                <a:lnTo>
                  <a:pt x="7341628" y="0"/>
                </a:lnTo>
                <a:lnTo>
                  <a:pt x="8450296" y="1108668"/>
                </a:lnTo>
                <a:lnTo>
                  <a:pt x="8450296" y="4065487"/>
                </a:lnTo>
                <a:lnTo>
                  <a:pt x="7341628" y="5174156"/>
                </a:lnTo>
                <a:lnTo>
                  <a:pt x="1108668" y="5174156"/>
                </a:lnTo>
                <a:lnTo>
                  <a:pt x="0" y="4065487"/>
                </a:lnTo>
                <a:close/>
              </a:path>
            </a:pathLst>
          </a:custGeom>
          <a:solidFill>
            <a:srgbClr val="002B66"/>
          </a:solidFill>
        </p:spPr>
        <p:txBody>
          <a:bodyPr wrap="square" lIns="0" tIns="0" rIns="0" bIns="0" rtlCol="0"/>
          <a:lstStyle/>
          <a:p>
            <a:endParaRPr/>
          </a:p>
        </p:txBody>
      </p:sp>
      <p:sp>
        <p:nvSpPr>
          <p:cNvPr id="3" name="object 3"/>
          <p:cNvSpPr/>
          <p:nvPr/>
        </p:nvSpPr>
        <p:spPr>
          <a:xfrm>
            <a:off x="0" y="0"/>
            <a:ext cx="1640205" cy="1788795"/>
          </a:xfrm>
          <a:custGeom>
            <a:avLst/>
            <a:gdLst/>
            <a:ahLst/>
            <a:cxnLst/>
            <a:rect l="l" t="t" r="r" b="b"/>
            <a:pathLst>
              <a:path w="1640205" h="1788795">
                <a:moveTo>
                  <a:pt x="0" y="1788561"/>
                </a:moveTo>
                <a:lnTo>
                  <a:pt x="0" y="0"/>
                </a:lnTo>
                <a:lnTo>
                  <a:pt x="1639914" y="0"/>
                </a:lnTo>
                <a:lnTo>
                  <a:pt x="1639914" y="679892"/>
                </a:lnTo>
                <a:lnTo>
                  <a:pt x="531245" y="1788561"/>
                </a:lnTo>
                <a:lnTo>
                  <a:pt x="0" y="1788561"/>
                </a:lnTo>
                <a:close/>
              </a:path>
            </a:pathLst>
          </a:custGeom>
          <a:solidFill>
            <a:srgbClr val="002B66"/>
          </a:solidFill>
        </p:spPr>
        <p:txBody>
          <a:bodyPr wrap="square" lIns="0" tIns="0" rIns="0" bIns="0" rtlCol="0"/>
          <a:lstStyle/>
          <a:p>
            <a:endParaRPr/>
          </a:p>
        </p:txBody>
      </p:sp>
      <p:sp>
        <p:nvSpPr>
          <p:cNvPr id="4" name="object 4"/>
          <p:cNvSpPr/>
          <p:nvPr/>
        </p:nvSpPr>
        <p:spPr>
          <a:xfrm>
            <a:off x="0" y="8860170"/>
            <a:ext cx="1640205" cy="1426845"/>
          </a:xfrm>
          <a:custGeom>
            <a:avLst/>
            <a:gdLst/>
            <a:ahLst/>
            <a:cxnLst/>
            <a:rect l="l" t="t" r="r" b="b"/>
            <a:pathLst>
              <a:path w="1640205" h="1426845">
                <a:moveTo>
                  <a:pt x="0" y="1426829"/>
                </a:moveTo>
                <a:lnTo>
                  <a:pt x="0" y="0"/>
                </a:lnTo>
                <a:lnTo>
                  <a:pt x="531245" y="0"/>
                </a:lnTo>
                <a:lnTo>
                  <a:pt x="1639914" y="1108668"/>
                </a:lnTo>
                <a:lnTo>
                  <a:pt x="1639914" y="1426829"/>
                </a:lnTo>
                <a:lnTo>
                  <a:pt x="0" y="1426829"/>
                </a:lnTo>
                <a:close/>
              </a:path>
            </a:pathLst>
          </a:custGeom>
          <a:solidFill>
            <a:srgbClr val="002B66"/>
          </a:solidFill>
        </p:spPr>
        <p:txBody>
          <a:bodyPr wrap="square" lIns="0" tIns="0" rIns="0" bIns="0" rtlCol="0"/>
          <a:lstStyle/>
          <a:p>
            <a:endParaRPr/>
          </a:p>
        </p:txBody>
      </p:sp>
      <p:sp>
        <p:nvSpPr>
          <p:cNvPr id="5" name="object 5"/>
          <p:cNvSpPr/>
          <p:nvPr/>
        </p:nvSpPr>
        <p:spPr>
          <a:xfrm>
            <a:off x="16469217" y="8860170"/>
            <a:ext cx="1819275" cy="1426845"/>
          </a:xfrm>
          <a:custGeom>
            <a:avLst/>
            <a:gdLst/>
            <a:ahLst/>
            <a:cxnLst/>
            <a:rect l="l" t="t" r="r" b="b"/>
            <a:pathLst>
              <a:path w="1819275" h="1426845">
                <a:moveTo>
                  <a:pt x="0" y="1426829"/>
                </a:moveTo>
                <a:lnTo>
                  <a:pt x="0" y="1108668"/>
                </a:lnTo>
                <a:lnTo>
                  <a:pt x="1108668" y="0"/>
                </a:lnTo>
                <a:lnTo>
                  <a:pt x="1818780" y="0"/>
                </a:lnTo>
                <a:lnTo>
                  <a:pt x="1818780" y="1426829"/>
                </a:lnTo>
                <a:lnTo>
                  <a:pt x="0" y="1426829"/>
                </a:lnTo>
                <a:close/>
              </a:path>
            </a:pathLst>
          </a:custGeom>
          <a:solidFill>
            <a:srgbClr val="002B66"/>
          </a:solidFill>
        </p:spPr>
        <p:txBody>
          <a:bodyPr wrap="square" lIns="0" tIns="0" rIns="0" bIns="0" rtlCol="0"/>
          <a:lstStyle/>
          <a:p>
            <a:endParaRPr/>
          </a:p>
        </p:txBody>
      </p:sp>
      <p:sp>
        <p:nvSpPr>
          <p:cNvPr id="6" name="object 6"/>
          <p:cNvSpPr/>
          <p:nvPr/>
        </p:nvSpPr>
        <p:spPr>
          <a:xfrm>
            <a:off x="16469217" y="0"/>
            <a:ext cx="1819275" cy="1788795"/>
          </a:xfrm>
          <a:custGeom>
            <a:avLst/>
            <a:gdLst/>
            <a:ahLst/>
            <a:cxnLst/>
            <a:rect l="l" t="t" r="r" b="b"/>
            <a:pathLst>
              <a:path w="1819275" h="1788795">
                <a:moveTo>
                  <a:pt x="0" y="679892"/>
                </a:moveTo>
                <a:lnTo>
                  <a:pt x="0" y="0"/>
                </a:lnTo>
                <a:lnTo>
                  <a:pt x="1818780" y="0"/>
                </a:lnTo>
                <a:lnTo>
                  <a:pt x="1818780" y="1788561"/>
                </a:lnTo>
                <a:lnTo>
                  <a:pt x="1108668" y="1788561"/>
                </a:lnTo>
                <a:lnTo>
                  <a:pt x="0" y="679892"/>
                </a:lnTo>
                <a:close/>
              </a:path>
            </a:pathLst>
          </a:custGeom>
          <a:solidFill>
            <a:srgbClr val="002B66"/>
          </a:solidFill>
        </p:spPr>
        <p:txBody>
          <a:bodyPr wrap="square" lIns="0" tIns="0" rIns="0" bIns="0" rtlCol="0"/>
          <a:lstStyle/>
          <a:p>
            <a:endParaRPr/>
          </a:p>
        </p:txBody>
      </p:sp>
      <p:pic>
        <p:nvPicPr>
          <p:cNvPr id="7" name="object 7"/>
          <p:cNvPicPr/>
          <p:nvPr/>
        </p:nvPicPr>
        <p:blipFill>
          <a:blip r:embed="rId2" cstate="print"/>
          <a:stretch>
            <a:fillRect/>
          </a:stretch>
        </p:blipFill>
        <p:spPr>
          <a:xfrm>
            <a:off x="6019800" y="4305300"/>
            <a:ext cx="342899" cy="342899"/>
          </a:xfrm>
          <a:prstGeom prst="rect">
            <a:avLst/>
          </a:prstGeom>
        </p:spPr>
      </p:pic>
      <p:pic>
        <p:nvPicPr>
          <p:cNvPr id="8" name="object 8"/>
          <p:cNvPicPr/>
          <p:nvPr/>
        </p:nvPicPr>
        <p:blipFill>
          <a:blip r:embed="rId3" cstate="print"/>
          <a:stretch>
            <a:fillRect/>
          </a:stretch>
        </p:blipFill>
        <p:spPr>
          <a:xfrm>
            <a:off x="6019800" y="4991100"/>
            <a:ext cx="295274" cy="323849"/>
          </a:xfrm>
          <a:prstGeom prst="rect">
            <a:avLst/>
          </a:prstGeom>
        </p:spPr>
      </p:pic>
      <p:pic>
        <p:nvPicPr>
          <p:cNvPr id="9" name="object 9"/>
          <p:cNvPicPr/>
          <p:nvPr/>
        </p:nvPicPr>
        <p:blipFill>
          <a:blip r:embed="rId4" cstate="print"/>
          <a:stretch>
            <a:fillRect/>
          </a:stretch>
        </p:blipFill>
        <p:spPr>
          <a:xfrm>
            <a:off x="6019800" y="5600700"/>
            <a:ext cx="342899" cy="323849"/>
          </a:xfrm>
          <a:prstGeom prst="rect">
            <a:avLst/>
          </a:prstGeom>
        </p:spPr>
      </p:pic>
      <p:sp>
        <p:nvSpPr>
          <p:cNvPr id="10" name="object 10"/>
          <p:cNvSpPr txBox="1">
            <a:spLocks noGrp="1"/>
          </p:cNvSpPr>
          <p:nvPr>
            <p:ph type="title"/>
          </p:nvPr>
        </p:nvSpPr>
        <p:spPr>
          <a:xfrm>
            <a:off x="4486467" y="698827"/>
            <a:ext cx="8741410" cy="1042035"/>
          </a:xfrm>
          <a:prstGeom prst="rect">
            <a:avLst/>
          </a:prstGeom>
        </p:spPr>
        <p:txBody>
          <a:bodyPr vert="horz" wrap="square" lIns="0" tIns="15240" rIns="0" bIns="0" rtlCol="0">
            <a:spAutoFit/>
          </a:bodyPr>
          <a:lstStyle/>
          <a:p>
            <a:pPr marL="12700">
              <a:lnSpc>
                <a:spcPct val="100000"/>
              </a:lnSpc>
              <a:spcBef>
                <a:spcPts val="120"/>
              </a:spcBef>
            </a:pPr>
            <a:r>
              <a:rPr sz="6650" b="1" spc="500" dirty="0">
                <a:solidFill>
                  <a:srgbClr val="002B66"/>
                </a:solidFill>
                <a:latin typeface="Tahoma"/>
                <a:cs typeface="Tahoma"/>
              </a:rPr>
              <a:t>CONTACT</a:t>
            </a:r>
            <a:r>
              <a:rPr sz="6650" b="1" spc="365" dirty="0">
                <a:solidFill>
                  <a:srgbClr val="002B66"/>
                </a:solidFill>
                <a:latin typeface="Tahoma"/>
                <a:cs typeface="Tahoma"/>
              </a:rPr>
              <a:t> </a:t>
            </a:r>
            <a:r>
              <a:rPr sz="6650" b="1" spc="270" dirty="0">
                <a:solidFill>
                  <a:srgbClr val="002B66"/>
                </a:solidFill>
                <a:latin typeface="Tahoma"/>
                <a:cs typeface="Tahoma"/>
              </a:rPr>
              <a:t>DETAILS</a:t>
            </a:r>
            <a:endParaRPr sz="6650">
              <a:latin typeface="Tahoma"/>
              <a:cs typeface="Tahoma"/>
            </a:endParaRPr>
          </a:p>
        </p:txBody>
      </p:sp>
      <p:pic>
        <p:nvPicPr>
          <p:cNvPr id="11" name="object 11"/>
          <p:cNvPicPr/>
          <p:nvPr/>
        </p:nvPicPr>
        <p:blipFill>
          <a:blip r:embed="rId5" cstate="print"/>
          <a:stretch>
            <a:fillRect/>
          </a:stretch>
        </p:blipFill>
        <p:spPr>
          <a:xfrm>
            <a:off x="6474507" y="4437756"/>
            <a:ext cx="95250" cy="95249"/>
          </a:xfrm>
          <a:prstGeom prst="rect">
            <a:avLst/>
          </a:prstGeom>
        </p:spPr>
      </p:pic>
      <p:pic>
        <p:nvPicPr>
          <p:cNvPr id="12" name="object 12"/>
          <p:cNvPicPr/>
          <p:nvPr/>
        </p:nvPicPr>
        <p:blipFill>
          <a:blip r:embed="rId5" cstate="print"/>
          <a:stretch>
            <a:fillRect/>
          </a:stretch>
        </p:blipFill>
        <p:spPr>
          <a:xfrm>
            <a:off x="6477000" y="5067300"/>
            <a:ext cx="95250" cy="95249"/>
          </a:xfrm>
          <a:prstGeom prst="rect">
            <a:avLst/>
          </a:prstGeom>
        </p:spPr>
      </p:pic>
      <p:pic>
        <p:nvPicPr>
          <p:cNvPr id="13" name="object 13"/>
          <p:cNvPicPr/>
          <p:nvPr/>
        </p:nvPicPr>
        <p:blipFill>
          <a:blip r:embed="rId5" cstate="print"/>
          <a:stretch>
            <a:fillRect/>
          </a:stretch>
        </p:blipFill>
        <p:spPr>
          <a:xfrm>
            <a:off x="6477000" y="5676900"/>
            <a:ext cx="95250" cy="95249"/>
          </a:xfrm>
          <a:prstGeom prst="rect">
            <a:avLst/>
          </a:prstGeom>
        </p:spPr>
      </p:pic>
      <p:sp>
        <p:nvSpPr>
          <p:cNvPr id="15" name="BlokTextu 14"/>
          <p:cNvSpPr txBox="1"/>
          <p:nvPr/>
        </p:nvSpPr>
        <p:spPr>
          <a:xfrm>
            <a:off x="6858000" y="4076700"/>
            <a:ext cx="5410200" cy="2589812"/>
          </a:xfrm>
          <a:prstGeom prst="rect">
            <a:avLst/>
          </a:prstGeom>
          <a:noFill/>
        </p:spPr>
        <p:txBody>
          <a:bodyPr wrap="square" rtlCol="0">
            <a:spAutoFit/>
          </a:bodyPr>
          <a:lstStyle/>
          <a:p>
            <a:pPr>
              <a:lnSpc>
                <a:spcPct val="150000"/>
              </a:lnSpc>
            </a:pPr>
            <a:r>
              <a:rPr lang="sk-SK" sz="2800" dirty="0" err="1" smtClean="0">
                <a:solidFill>
                  <a:schemeClr val="bg1"/>
                </a:solidFill>
                <a:latin typeface="Tahoma" pitchFamily="34" charset="0"/>
                <a:ea typeface="Tahoma" pitchFamily="34" charset="0"/>
                <a:cs typeface="Tahoma" pitchFamily="34" charset="0"/>
              </a:rPr>
              <a:t>Holmgatan</a:t>
            </a:r>
            <a:r>
              <a:rPr lang="sk-SK" sz="2800" dirty="0" smtClean="0">
                <a:solidFill>
                  <a:schemeClr val="bg1"/>
                </a:solidFill>
                <a:latin typeface="Tahoma" pitchFamily="34" charset="0"/>
                <a:ea typeface="Tahoma" pitchFamily="34" charset="0"/>
                <a:cs typeface="Tahoma" pitchFamily="34" charset="0"/>
              </a:rPr>
              <a:t> 11, 211 45 Malmö</a:t>
            </a:r>
          </a:p>
          <a:p>
            <a:pPr>
              <a:lnSpc>
                <a:spcPct val="150000"/>
              </a:lnSpc>
            </a:pPr>
            <a:r>
              <a:rPr lang="sk-SK" sz="2800" dirty="0" smtClean="0">
                <a:solidFill>
                  <a:schemeClr val="bg1"/>
                </a:solidFill>
                <a:latin typeface="Tahoma" pitchFamily="34" charset="0"/>
                <a:ea typeface="Tahoma" pitchFamily="34" charset="0"/>
                <a:cs typeface="Tahoma" pitchFamily="34" charset="0"/>
              </a:rPr>
              <a:t>+46 (0) 40 605 92 50</a:t>
            </a:r>
          </a:p>
          <a:p>
            <a:pPr>
              <a:lnSpc>
                <a:spcPct val="150000"/>
              </a:lnSpc>
            </a:pPr>
            <a:r>
              <a:rPr lang="sk-SK" sz="2800" dirty="0" smtClean="0">
                <a:solidFill>
                  <a:schemeClr val="bg1"/>
                </a:solidFill>
                <a:latin typeface="Tahoma" pitchFamily="34" charset="0"/>
                <a:ea typeface="Tahoma" pitchFamily="34" charset="0"/>
                <a:cs typeface="Tahoma" pitchFamily="34" charset="0"/>
              </a:rPr>
              <a:t>https://vespa.nu/supermarket/</a:t>
            </a:r>
          </a:p>
          <a:p>
            <a:pPr>
              <a:lnSpc>
                <a:spcPct val="150000"/>
              </a:lnSpc>
            </a:pPr>
            <a:endParaRPr lang="sk-SK" sz="2800" dirty="0">
              <a:solidFill>
                <a:schemeClr val="bg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140586" y="3907264"/>
            <a:ext cx="2147570" cy="6379845"/>
            <a:chOff x="16140586" y="3907264"/>
            <a:chExt cx="2147570" cy="6379845"/>
          </a:xfrm>
        </p:grpSpPr>
        <p:sp>
          <p:nvSpPr>
            <p:cNvPr id="3" name="object 3"/>
            <p:cNvSpPr/>
            <p:nvPr/>
          </p:nvSpPr>
          <p:spPr>
            <a:xfrm>
              <a:off x="16140586" y="8490279"/>
              <a:ext cx="2147570" cy="1797050"/>
            </a:xfrm>
            <a:custGeom>
              <a:avLst/>
              <a:gdLst/>
              <a:ahLst/>
              <a:cxnLst/>
              <a:rect l="l" t="t" r="r" b="b"/>
              <a:pathLst>
                <a:path w="2147569" h="1797050">
                  <a:moveTo>
                    <a:pt x="945165" y="0"/>
                  </a:moveTo>
                  <a:lnTo>
                    <a:pt x="1618070" y="0"/>
                  </a:lnTo>
                  <a:lnTo>
                    <a:pt x="2147412" y="529342"/>
                  </a:lnTo>
                  <a:lnTo>
                    <a:pt x="2147412" y="1796719"/>
                  </a:lnTo>
                  <a:lnTo>
                    <a:pt x="0" y="1796719"/>
                  </a:lnTo>
                  <a:lnTo>
                    <a:pt x="0" y="945165"/>
                  </a:lnTo>
                  <a:lnTo>
                    <a:pt x="945165" y="0"/>
                  </a:lnTo>
                  <a:close/>
                </a:path>
              </a:pathLst>
            </a:custGeom>
            <a:solidFill>
              <a:srgbClr val="03459D"/>
            </a:solidFill>
          </p:spPr>
          <p:txBody>
            <a:bodyPr wrap="square" lIns="0" tIns="0" rIns="0" bIns="0" rtlCol="0"/>
            <a:lstStyle/>
            <a:p>
              <a:endParaRPr dirty="0"/>
            </a:p>
          </p:txBody>
        </p:sp>
        <p:sp>
          <p:nvSpPr>
            <p:cNvPr id="4" name="object 4"/>
            <p:cNvSpPr/>
            <p:nvPr/>
          </p:nvSpPr>
          <p:spPr>
            <a:xfrm>
              <a:off x="16819063" y="6281372"/>
              <a:ext cx="1469390" cy="4006215"/>
            </a:xfrm>
            <a:custGeom>
              <a:avLst/>
              <a:gdLst/>
              <a:ahLst/>
              <a:cxnLst/>
              <a:rect l="l" t="t" r="r" b="b"/>
              <a:pathLst>
                <a:path w="1469390" h="4006215">
                  <a:moveTo>
                    <a:pt x="945165" y="0"/>
                  </a:moveTo>
                  <a:lnTo>
                    <a:pt x="1468936" y="0"/>
                  </a:lnTo>
                  <a:lnTo>
                    <a:pt x="1468936" y="4005626"/>
                  </a:lnTo>
                  <a:lnTo>
                    <a:pt x="0" y="4005626"/>
                  </a:lnTo>
                  <a:lnTo>
                    <a:pt x="0" y="945165"/>
                  </a:lnTo>
                  <a:lnTo>
                    <a:pt x="945165" y="0"/>
                  </a:lnTo>
                  <a:close/>
                </a:path>
              </a:pathLst>
            </a:custGeom>
            <a:solidFill>
              <a:srgbClr val="002B66"/>
            </a:solidFill>
          </p:spPr>
          <p:txBody>
            <a:bodyPr wrap="square" lIns="0" tIns="0" rIns="0" bIns="0" rtlCol="0"/>
            <a:lstStyle/>
            <a:p>
              <a:endParaRPr dirty="0"/>
            </a:p>
          </p:txBody>
        </p:sp>
        <p:sp>
          <p:nvSpPr>
            <p:cNvPr id="5" name="object 5"/>
            <p:cNvSpPr/>
            <p:nvPr/>
          </p:nvSpPr>
          <p:spPr>
            <a:xfrm>
              <a:off x="17546030" y="3907264"/>
              <a:ext cx="742315" cy="6379845"/>
            </a:xfrm>
            <a:custGeom>
              <a:avLst/>
              <a:gdLst/>
              <a:ahLst/>
              <a:cxnLst/>
              <a:rect l="l" t="t" r="r" b="b"/>
              <a:pathLst>
                <a:path w="742315" h="6379845">
                  <a:moveTo>
                    <a:pt x="741969" y="0"/>
                  </a:moveTo>
                  <a:lnTo>
                    <a:pt x="741969" y="6379734"/>
                  </a:lnTo>
                  <a:lnTo>
                    <a:pt x="0" y="6379734"/>
                  </a:lnTo>
                  <a:lnTo>
                    <a:pt x="0" y="741969"/>
                  </a:lnTo>
                  <a:lnTo>
                    <a:pt x="741969" y="0"/>
                  </a:lnTo>
                  <a:close/>
                </a:path>
              </a:pathLst>
            </a:custGeom>
            <a:solidFill>
              <a:srgbClr val="03459D"/>
            </a:solidFill>
          </p:spPr>
          <p:txBody>
            <a:bodyPr wrap="square" lIns="0" tIns="0" rIns="0" bIns="0" rtlCol="0"/>
            <a:lstStyle/>
            <a:p>
              <a:endParaRPr dirty="0"/>
            </a:p>
          </p:txBody>
        </p:sp>
      </p:grpSp>
      <p:sp>
        <p:nvSpPr>
          <p:cNvPr id="7" name="object 7"/>
          <p:cNvSpPr/>
          <p:nvPr/>
        </p:nvSpPr>
        <p:spPr>
          <a:xfrm>
            <a:off x="7162800" y="2171700"/>
            <a:ext cx="5529580" cy="6504305"/>
          </a:xfrm>
          <a:custGeom>
            <a:avLst/>
            <a:gdLst/>
            <a:ahLst/>
            <a:cxnLst/>
            <a:rect l="l" t="t" r="r" b="b"/>
            <a:pathLst>
              <a:path w="5529580" h="6504305">
                <a:moveTo>
                  <a:pt x="0" y="3251874"/>
                </a:moveTo>
                <a:lnTo>
                  <a:pt x="1892000" y="0"/>
                </a:lnTo>
                <a:lnTo>
                  <a:pt x="3637137" y="0"/>
                </a:lnTo>
                <a:lnTo>
                  <a:pt x="5529135" y="3251873"/>
                </a:lnTo>
                <a:lnTo>
                  <a:pt x="3637137" y="6503749"/>
                </a:lnTo>
                <a:lnTo>
                  <a:pt x="1892000" y="6503749"/>
                </a:lnTo>
                <a:lnTo>
                  <a:pt x="0" y="3251874"/>
                </a:lnTo>
                <a:close/>
              </a:path>
            </a:pathLst>
          </a:custGeom>
          <a:solidFill>
            <a:srgbClr val="002B66"/>
          </a:solidFill>
        </p:spPr>
        <p:txBody>
          <a:bodyPr wrap="square" lIns="0" tIns="0" rIns="0" bIns="0" rtlCol="0"/>
          <a:lstStyle/>
          <a:p>
            <a:endParaRPr dirty="0"/>
          </a:p>
        </p:txBody>
      </p:sp>
      <p:grpSp>
        <p:nvGrpSpPr>
          <p:cNvPr id="9" name="object 9"/>
          <p:cNvGrpSpPr/>
          <p:nvPr/>
        </p:nvGrpSpPr>
        <p:grpSpPr>
          <a:xfrm>
            <a:off x="0" y="0"/>
            <a:ext cx="11725910" cy="1029335"/>
            <a:chOff x="0" y="0"/>
            <a:chExt cx="11725910" cy="1029335"/>
          </a:xfrm>
        </p:grpSpPr>
        <p:sp>
          <p:nvSpPr>
            <p:cNvPr id="10" name="object 10"/>
            <p:cNvSpPr/>
            <p:nvPr/>
          </p:nvSpPr>
          <p:spPr>
            <a:xfrm>
              <a:off x="0" y="0"/>
              <a:ext cx="6879590" cy="1029335"/>
            </a:xfrm>
            <a:custGeom>
              <a:avLst/>
              <a:gdLst/>
              <a:ahLst/>
              <a:cxnLst/>
              <a:rect l="l" t="t" r="r" b="b"/>
              <a:pathLst>
                <a:path w="6879590" h="1029335">
                  <a:moveTo>
                    <a:pt x="0" y="1028731"/>
                  </a:moveTo>
                  <a:lnTo>
                    <a:pt x="0" y="0"/>
                  </a:lnTo>
                  <a:lnTo>
                    <a:pt x="6879397" y="0"/>
                  </a:lnTo>
                  <a:lnTo>
                    <a:pt x="6879397" y="83565"/>
                  </a:lnTo>
                  <a:lnTo>
                    <a:pt x="5934232" y="1028731"/>
                  </a:lnTo>
                  <a:lnTo>
                    <a:pt x="0" y="1028731"/>
                  </a:lnTo>
                  <a:close/>
                </a:path>
              </a:pathLst>
            </a:custGeom>
            <a:solidFill>
              <a:srgbClr val="002B66"/>
            </a:solidFill>
          </p:spPr>
          <p:txBody>
            <a:bodyPr wrap="square" lIns="0" tIns="0" rIns="0" bIns="0" rtlCol="0"/>
            <a:lstStyle/>
            <a:p>
              <a:endParaRPr dirty="0"/>
            </a:p>
          </p:txBody>
        </p:sp>
        <p:sp>
          <p:nvSpPr>
            <p:cNvPr id="11" name="object 11"/>
            <p:cNvSpPr/>
            <p:nvPr/>
          </p:nvSpPr>
          <p:spPr>
            <a:xfrm>
              <a:off x="4374048" y="0"/>
              <a:ext cx="7352030" cy="648335"/>
            </a:xfrm>
            <a:custGeom>
              <a:avLst/>
              <a:gdLst/>
              <a:ahLst/>
              <a:cxnLst/>
              <a:rect l="l" t="t" r="r" b="b"/>
              <a:pathLst>
                <a:path w="7352030" h="648335">
                  <a:moveTo>
                    <a:pt x="0" y="0"/>
                  </a:moveTo>
                  <a:lnTo>
                    <a:pt x="7351415" y="0"/>
                  </a:lnTo>
                  <a:lnTo>
                    <a:pt x="6703683" y="647731"/>
                  </a:lnTo>
                  <a:lnTo>
                    <a:pt x="647731" y="647731"/>
                  </a:lnTo>
                  <a:lnTo>
                    <a:pt x="0" y="0"/>
                  </a:lnTo>
                  <a:close/>
                </a:path>
              </a:pathLst>
            </a:custGeom>
            <a:solidFill>
              <a:srgbClr val="03459D"/>
            </a:solidFill>
          </p:spPr>
          <p:txBody>
            <a:bodyPr wrap="square" lIns="0" tIns="0" rIns="0" bIns="0" rtlCol="0"/>
            <a:lstStyle/>
            <a:p>
              <a:endParaRPr dirty="0"/>
            </a:p>
          </p:txBody>
        </p:sp>
      </p:grpSp>
      <p:sp>
        <p:nvSpPr>
          <p:cNvPr id="12" name="object 12"/>
          <p:cNvSpPr/>
          <p:nvPr/>
        </p:nvSpPr>
        <p:spPr>
          <a:xfrm>
            <a:off x="0" y="2376968"/>
            <a:ext cx="489584" cy="1256030"/>
          </a:xfrm>
          <a:custGeom>
            <a:avLst/>
            <a:gdLst/>
            <a:ahLst/>
            <a:cxnLst/>
            <a:rect l="l" t="t" r="r" b="b"/>
            <a:pathLst>
              <a:path w="489584" h="1256029">
                <a:moveTo>
                  <a:pt x="0" y="1255957"/>
                </a:moveTo>
                <a:lnTo>
                  <a:pt x="0" y="0"/>
                </a:lnTo>
                <a:lnTo>
                  <a:pt x="489570" y="627978"/>
                </a:lnTo>
                <a:lnTo>
                  <a:pt x="0" y="1255957"/>
                </a:lnTo>
                <a:close/>
              </a:path>
            </a:pathLst>
          </a:custGeom>
          <a:solidFill>
            <a:srgbClr val="002B66"/>
          </a:solidFill>
        </p:spPr>
        <p:txBody>
          <a:bodyPr wrap="square" lIns="0" tIns="0" rIns="0" bIns="0" rtlCol="0"/>
          <a:lstStyle/>
          <a:p>
            <a:endParaRPr dirty="0"/>
          </a:p>
        </p:txBody>
      </p:sp>
      <p:sp>
        <p:nvSpPr>
          <p:cNvPr id="13" name="object 13"/>
          <p:cNvSpPr txBox="1">
            <a:spLocks noGrp="1"/>
          </p:cNvSpPr>
          <p:nvPr>
            <p:ph type="title"/>
          </p:nvPr>
        </p:nvSpPr>
        <p:spPr>
          <a:xfrm>
            <a:off x="685800" y="1181100"/>
            <a:ext cx="7033524" cy="2228815"/>
          </a:xfrm>
          <a:prstGeom prst="rect">
            <a:avLst/>
          </a:prstGeom>
        </p:spPr>
        <p:txBody>
          <a:bodyPr vert="horz" wrap="square" lIns="0" tIns="12700" rIns="0" bIns="0" rtlCol="0">
            <a:spAutoFit/>
          </a:bodyPr>
          <a:lstStyle/>
          <a:p>
            <a:pPr marL="12700">
              <a:lnSpc>
                <a:spcPct val="100000"/>
              </a:lnSpc>
              <a:spcBef>
                <a:spcPts val="100"/>
              </a:spcBef>
            </a:pPr>
            <a:r>
              <a:rPr lang="en-US" sz="7200" b="1" spc="705" dirty="0" smtClean="0">
                <a:solidFill>
                  <a:srgbClr val="002B66"/>
                </a:solidFill>
              </a:rPr>
              <a:t>Italian</a:t>
            </a:r>
            <a:r>
              <a:rPr lang="sk-SK" sz="7200" b="1" spc="705" dirty="0" smtClean="0">
                <a:solidFill>
                  <a:srgbClr val="002B66"/>
                </a:solidFill>
              </a:rPr>
              <a:t> Super </a:t>
            </a:r>
            <a:r>
              <a:rPr lang="sk-SK" sz="7200" b="1" spc="705" dirty="0" err="1" smtClean="0">
                <a:solidFill>
                  <a:srgbClr val="002B66"/>
                </a:solidFill>
              </a:rPr>
              <a:t>Market</a:t>
            </a:r>
            <a:endParaRPr sz="7200" b="1" dirty="0"/>
          </a:p>
        </p:txBody>
      </p:sp>
      <p:sp>
        <p:nvSpPr>
          <p:cNvPr id="15" name="object 15"/>
          <p:cNvSpPr txBox="1"/>
          <p:nvPr/>
        </p:nvSpPr>
        <p:spPr>
          <a:xfrm>
            <a:off x="838200" y="3467100"/>
            <a:ext cx="5638800" cy="5633978"/>
          </a:xfrm>
          <a:prstGeom prst="rect">
            <a:avLst/>
          </a:prstGeom>
        </p:spPr>
        <p:txBody>
          <a:bodyPr vert="horz" wrap="square" lIns="0" tIns="12700" rIns="0" bIns="0" rtlCol="0">
            <a:spAutoFit/>
          </a:bodyPr>
          <a:lstStyle/>
          <a:p>
            <a:pPr marL="12700" marR="160655">
              <a:lnSpc>
                <a:spcPct val="116399"/>
              </a:lnSpc>
              <a:spcBef>
                <a:spcPts val="100"/>
              </a:spcBef>
              <a:buFont typeface="Arial" pitchFamily="34" charset="0"/>
              <a:buChar char="•"/>
            </a:pPr>
            <a:r>
              <a:rPr lang="en-US" sz="2400" dirty="0" smtClean="0">
                <a:latin typeface="Tahoma" pitchFamily="34" charset="0"/>
                <a:ea typeface="Tahoma" pitchFamily="34" charset="0"/>
                <a:cs typeface="Tahoma" pitchFamily="34" charset="0"/>
              </a:rPr>
              <a:t>located at </a:t>
            </a:r>
            <a:r>
              <a:rPr lang="en-US" sz="2400" dirty="0" err="1" smtClean="0">
                <a:latin typeface="Tahoma" pitchFamily="34" charset="0"/>
                <a:ea typeface="Tahoma" pitchFamily="34" charset="0"/>
                <a:cs typeface="Tahoma" pitchFamily="34" charset="0"/>
              </a:rPr>
              <a:t>Holmgatan</a:t>
            </a:r>
            <a:r>
              <a:rPr lang="en-US" sz="2400" dirty="0" smtClean="0">
                <a:latin typeface="Tahoma" pitchFamily="34" charset="0"/>
                <a:ea typeface="Tahoma" pitchFamily="34" charset="0"/>
                <a:cs typeface="Tahoma" pitchFamily="34" charset="0"/>
              </a:rPr>
              <a:t> 11 in Malmö</a:t>
            </a:r>
            <a:endParaRPr lang="sk-SK" sz="2400" dirty="0" smtClean="0">
              <a:latin typeface="Tahoma" pitchFamily="34" charset="0"/>
              <a:ea typeface="Tahoma" pitchFamily="34" charset="0"/>
              <a:cs typeface="Tahoma" pitchFamily="34" charset="0"/>
            </a:endParaRPr>
          </a:p>
          <a:p>
            <a:pPr marL="12700" marR="160655">
              <a:lnSpc>
                <a:spcPct val="116399"/>
              </a:lnSpc>
              <a:spcBef>
                <a:spcPts val="100"/>
              </a:spcBef>
              <a:buFont typeface="Arial" pitchFamily="34" charset="0"/>
              <a:buChar char="•"/>
            </a:pPr>
            <a:endParaRPr lang="sk-SK" sz="2400" dirty="0" smtClean="0">
              <a:latin typeface="Tahoma" pitchFamily="34" charset="0"/>
              <a:ea typeface="Tahoma" pitchFamily="34" charset="0"/>
              <a:cs typeface="Tahoma" pitchFamily="34" charset="0"/>
            </a:endParaRPr>
          </a:p>
          <a:p>
            <a:pPr marL="12700" marR="160655">
              <a:lnSpc>
                <a:spcPct val="116399"/>
              </a:lnSpc>
              <a:spcBef>
                <a:spcPts val="100"/>
              </a:spcBef>
              <a:buFont typeface="Arial" pitchFamily="34" charset="0"/>
              <a:buChar char="•"/>
            </a:pPr>
            <a:r>
              <a:rPr lang="en-US" sz="2400" dirty="0" smtClean="0">
                <a:latin typeface="Tahoma" pitchFamily="34" charset="0"/>
                <a:ea typeface="Tahoma" pitchFamily="34" charset="0"/>
                <a:cs typeface="Tahoma" pitchFamily="34" charset="0"/>
              </a:rPr>
              <a:t> grocery store</a:t>
            </a:r>
            <a:r>
              <a:rPr lang="sk-SK" sz="2400" dirty="0" smtClean="0">
                <a:latin typeface="Tahoma" pitchFamily="34" charset="0"/>
                <a:ea typeface="Tahoma" pitchFamily="34" charset="0"/>
                <a:cs typeface="Tahoma" pitchFamily="34" charset="0"/>
              </a:rPr>
              <a:t> </a:t>
            </a:r>
            <a:r>
              <a:rPr lang="sk-SK" sz="2400" dirty="0" err="1" smtClean="0">
                <a:latin typeface="Tahoma" pitchFamily="34" charset="0"/>
                <a:ea typeface="Tahoma" pitchFamily="34" charset="0"/>
                <a:cs typeface="Tahoma" pitchFamily="34" charset="0"/>
              </a:rPr>
              <a:t>which</a:t>
            </a:r>
            <a:r>
              <a:rPr lang="en-US" sz="2400" dirty="0" smtClean="0">
                <a:latin typeface="Tahoma" pitchFamily="34" charset="0"/>
                <a:ea typeface="Tahoma" pitchFamily="34" charset="0"/>
                <a:cs typeface="Tahoma" pitchFamily="34" charset="0"/>
              </a:rPr>
              <a:t> specializes in authentic Italian products, including a wide selection of </a:t>
            </a:r>
            <a:r>
              <a:rPr lang="en-US" sz="2400" b="1" dirty="0" smtClean="0">
                <a:latin typeface="Tahoma" pitchFamily="34" charset="0"/>
                <a:ea typeface="Tahoma" pitchFamily="34" charset="0"/>
                <a:cs typeface="Tahoma" pitchFamily="34" charset="0"/>
              </a:rPr>
              <a:t>olive oils, cheeses, cured meats, pasta, canned goods, sweets, and beverages like coffee</a:t>
            </a:r>
            <a:r>
              <a:rPr lang="en-US" sz="2400" dirty="0" smtClean="0">
                <a:latin typeface="Tahoma" pitchFamily="34" charset="0"/>
                <a:ea typeface="Tahoma" pitchFamily="34" charset="0"/>
                <a:cs typeface="Tahoma" pitchFamily="34" charset="0"/>
              </a:rPr>
              <a:t>. </a:t>
            </a:r>
            <a:endParaRPr lang="sk-SK" sz="2400" dirty="0" smtClean="0">
              <a:latin typeface="Tahoma" pitchFamily="34" charset="0"/>
              <a:ea typeface="Tahoma" pitchFamily="34" charset="0"/>
              <a:cs typeface="Tahoma" pitchFamily="34" charset="0"/>
            </a:endParaRPr>
          </a:p>
          <a:p>
            <a:pPr marL="12700" marR="160655">
              <a:lnSpc>
                <a:spcPct val="116399"/>
              </a:lnSpc>
              <a:spcBef>
                <a:spcPts val="100"/>
              </a:spcBef>
              <a:buFont typeface="Arial" pitchFamily="34" charset="0"/>
              <a:buChar char="•"/>
            </a:pPr>
            <a:endParaRPr lang="sk-SK" sz="2400" dirty="0" smtClean="0">
              <a:latin typeface="Tahoma" pitchFamily="34" charset="0"/>
              <a:ea typeface="Tahoma" pitchFamily="34" charset="0"/>
              <a:cs typeface="Tahoma" pitchFamily="34" charset="0"/>
            </a:endParaRPr>
          </a:p>
          <a:p>
            <a:pPr marL="12700" marR="160655">
              <a:lnSpc>
                <a:spcPct val="116399"/>
              </a:lnSpc>
              <a:spcBef>
                <a:spcPts val="100"/>
              </a:spcBef>
              <a:buFont typeface="Arial" pitchFamily="34" charset="0"/>
              <a:buChar char="•"/>
            </a:pPr>
            <a:r>
              <a:rPr lang="en-US" sz="2400" dirty="0" smtClean="0">
                <a:latin typeface="Tahoma" pitchFamily="34" charset="0"/>
                <a:ea typeface="Tahoma" pitchFamily="34" charset="0"/>
                <a:cs typeface="Tahoma" pitchFamily="34" charset="0"/>
              </a:rPr>
              <a:t>The supermarket works with Italian suppliers, many of whom are family-run businesses that share a commitment to quality, sustainability, and a passion for Italian food culture.</a:t>
            </a:r>
            <a:endParaRPr sz="2800" dirty="0" smtClean="0">
              <a:latin typeface="Tahoma" pitchFamily="34" charset="0"/>
              <a:ea typeface="Tahoma" pitchFamily="34" charset="0"/>
              <a:cs typeface="Tahoma" pitchFamily="34" charset="0"/>
            </a:endParaRPr>
          </a:p>
        </p:txBody>
      </p:sp>
      <p:pic>
        <p:nvPicPr>
          <p:cNvPr id="12290" name="Picture 2" descr="Fotky"/>
          <p:cNvPicPr>
            <a:picLocks noChangeAspect="1" noChangeArrowheads="1"/>
          </p:cNvPicPr>
          <p:nvPr/>
        </p:nvPicPr>
        <p:blipFill>
          <a:blip r:embed="rId2" cstate="print"/>
          <a:srcRect/>
          <a:stretch>
            <a:fillRect/>
          </a:stretch>
        </p:blipFill>
        <p:spPr bwMode="auto">
          <a:xfrm>
            <a:off x="8001000" y="2019300"/>
            <a:ext cx="9016999" cy="6762751"/>
          </a:xfrm>
          <a:prstGeom prst="hexagon">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1725910" cy="1029335"/>
            <a:chOff x="0" y="0"/>
            <a:chExt cx="11725910" cy="1029335"/>
          </a:xfrm>
        </p:grpSpPr>
        <p:sp>
          <p:nvSpPr>
            <p:cNvPr id="3" name="object 3"/>
            <p:cNvSpPr/>
            <p:nvPr/>
          </p:nvSpPr>
          <p:spPr>
            <a:xfrm>
              <a:off x="0" y="0"/>
              <a:ext cx="6879590" cy="1029335"/>
            </a:xfrm>
            <a:custGeom>
              <a:avLst/>
              <a:gdLst/>
              <a:ahLst/>
              <a:cxnLst/>
              <a:rect l="l" t="t" r="r" b="b"/>
              <a:pathLst>
                <a:path w="6879590" h="1029335">
                  <a:moveTo>
                    <a:pt x="0" y="1028734"/>
                  </a:moveTo>
                  <a:lnTo>
                    <a:pt x="0" y="0"/>
                  </a:lnTo>
                  <a:lnTo>
                    <a:pt x="6879397" y="0"/>
                  </a:lnTo>
                  <a:lnTo>
                    <a:pt x="6879397" y="83568"/>
                  </a:lnTo>
                  <a:lnTo>
                    <a:pt x="5934232" y="1028734"/>
                  </a:lnTo>
                  <a:lnTo>
                    <a:pt x="0" y="1028734"/>
                  </a:lnTo>
                  <a:close/>
                </a:path>
              </a:pathLst>
            </a:custGeom>
            <a:solidFill>
              <a:srgbClr val="002B66"/>
            </a:solidFill>
          </p:spPr>
          <p:txBody>
            <a:bodyPr wrap="square" lIns="0" tIns="0" rIns="0" bIns="0" rtlCol="0"/>
            <a:lstStyle/>
            <a:p>
              <a:endParaRPr/>
            </a:p>
          </p:txBody>
        </p:sp>
        <p:sp>
          <p:nvSpPr>
            <p:cNvPr id="4" name="object 4"/>
            <p:cNvSpPr/>
            <p:nvPr/>
          </p:nvSpPr>
          <p:spPr>
            <a:xfrm>
              <a:off x="4374045" y="0"/>
              <a:ext cx="7352030" cy="648335"/>
            </a:xfrm>
            <a:custGeom>
              <a:avLst/>
              <a:gdLst/>
              <a:ahLst/>
              <a:cxnLst/>
              <a:rect l="l" t="t" r="r" b="b"/>
              <a:pathLst>
                <a:path w="7352030" h="648335">
                  <a:moveTo>
                    <a:pt x="0" y="0"/>
                  </a:moveTo>
                  <a:lnTo>
                    <a:pt x="7351420" y="0"/>
                  </a:lnTo>
                  <a:lnTo>
                    <a:pt x="6703686" y="647734"/>
                  </a:lnTo>
                  <a:lnTo>
                    <a:pt x="647734" y="647734"/>
                  </a:lnTo>
                  <a:lnTo>
                    <a:pt x="0" y="0"/>
                  </a:lnTo>
                  <a:close/>
                </a:path>
              </a:pathLst>
            </a:custGeom>
            <a:solidFill>
              <a:srgbClr val="03459D"/>
            </a:solidFill>
          </p:spPr>
          <p:txBody>
            <a:bodyPr wrap="square" lIns="0" tIns="0" rIns="0" bIns="0" rtlCol="0"/>
            <a:lstStyle/>
            <a:p>
              <a:endParaRPr/>
            </a:p>
          </p:txBody>
        </p:sp>
      </p:grpSp>
      <p:grpSp>
        <p:nvGrpSpPr>
          <p:cNvPr id="5" name="object 5"/>
          <p:cNvGrpSpPr/>
          <p:nvPr/>
        </p:nvGrpSpPr>
        <p:grpSpPr>
          <a:xfrm>
            <a:off x="0" y="6441090"/>
            <a:ext cx="18288000" cy="3366770"/>
            <a:chOff x="0" y="6441090"/>
            <a:chExt cx="18288000" cy="3366770"/>
          </a:xfrm>
        </p:grpSpPr>
        <p:sp>
          <p:nvSpPr>
            <p:cNvPr id="6" name="object 6"/>
            <p:cNvSpPr/>
            <p:nvPr/>
          </p:nvSpPr>
          <p:spPr>
            <a:xfrm>
              <a:off x="5170777" y="6441090"/>
              <a:ext cx="7946390" cy="3366770"/>
            </a:xfrm>
            <a:custGeom>
              <a:avLst/>
              <a:gdLst/>
              <a:ahLst/>
              <a:cxnLst/>
              <a:rect l="l" t="t" r="r" b="b"/>
              <a:pathLst>
                <a:path w="7946390" h="3366770">
                  <a:moveTo>
                    <a:pt x="0" y="2421581"/>
                  </a:moveTo>
                  <a:lnTo>
                    <a:pt x="0" y="945165"/>
                  </a:lnTo>
                  <a:lnTo>
                    <a:pt x="945165" y="0"/>
                  </a:lnTo>
                  <a:lnTo>
                    <a:pt x="7001118" y="0"/>
                  </a:lnTo>
                  <a:lnTo>
                    <a:pt x="7946284" y="945165"/>
                  </a:lnTo>
                  <a:lnTo>
                    <a:pt x="7946284" y="2421581"/>
                  </a:lnTo>
                  <a:lnTo>
                    <a:pt x="7001118" y="3366747"/>
                  </a:lnTo>
                  <a:lnTo>
                    <a:pt x="945165" y="3366747"/>
                  </a:lnTo>
                  <a:lnTo>
                    <a:pt x="0" y="2421581"/>
                  </a:lnTo>
                  <a:close/>
                </a:path>
              </a:pathLst>
            </a:custGeom>
            <a:solidFill>
              <a:srgbClr val="03459D"/>
            </a:solidFill>
          </p:spPr>
          <p:txBody>
            <a:bodyPr wrap="square" lIns="0" tIns="0" rIns="0" bIns="0" rtlCol="0"/>
            <a:lstStyle/>
            <a:p>
              <a:endParaRPr/>
            </a:p>
          </p:txBody>
        </p:sp>
        <p:sp>
          <p:nvSpPr>
            <p:cNvPr id="7" name="object 7"/>
            <p:cNvSpPr/>
            <p:nvPr/>
          </p:nvSpPr>
          <p:spPr>
            <a:xfrm>
              <a:off x="0" y="7067550"/>
              <a:ext cx="18288000" cy="2190750"/>
            </a:xfrm>
            <a:custGeom>
              <a:avLst/>
              <a:gdLst/>
              <a:ahLst/>
              <a:cxnLst/>
              <a:rect l="l" t="t" r="r" b="b"/>
              <a:pathLst>
                <a:path w="18288000" h="2190750">
                  <a:moveTo>
                    <a:pt x="0" y="0"/>
                  </a:moveTo>
                  <a:lnTo>
                    <a:pt x="18287998" y="0"/>
                  </a:lnTo>
                  <a:lnTo>
                    <a:pt x="18287998" y="2190749"/>
                  </a:lnTo>
                  <a:lnTo>
                    <a:pt x="0" y="2190749"/>
                  </a:lnTo>
                  <a:lnTo>
                    <a:pt x="0" y="0"/>
                  </a:lnTo>
                  <a:close/>
                </a:path>
              </a:pathLst>
            </a:custGeom>
            <a:solidFill>
              <a:srgbClr val="002B66"/>
            </a:solidFill>
          </p:spPr>
          <p:txBody>
            <a:bodyPr wrap="square" lIns="0" tIns="0" rIns="0" bIns="0" rtlCol="0"/>
            <a:lstStyle/>
            <a:p>
              <a:endParaRPr/>
            </a:p>
          </p:txBody>
        </p:sp>
      </p:grpSp>
      <p:sp>
        <p:nvSpPr>
          <p:cNvPr id="8" name="object 8"/>
          <p:cNvSpPr txBox="1">
            <a:spLocks noGrp="1"/>
          </p:cNvSpPr>
          <p:nvPr>
            <p:ph type="title"/>
          </p:nvPr>
        </p:nvSpPr>
        <p:spPr>
          <a:xfrm>
            <a:off x="2590800" y="1333500"/>
            <a:ext cx="13868400" cy="1243930"/>
          </a:xfrm>
          <a:prstGeom prst="rect">
            <a:avLst/>
          </a:prstGeom>
        </p:spPr>
        <p:txBody>
          <a:bodyPr vert="horz" wrap="square" lIns="0" tIns="12700" rIns="0" bIns="0" rtlCol="0">
            <a:spAutoFit/>
          </a:bodyPr>
          <a:lstStyle/>
          <a:p>
            <a:pPr marL="12700">
              <a:lnSpc>
                <a:spcPct val="100000"/>
              </a:lnSpc>
              <a:spcBef>
                <a:spcPts val="100"/>
              </a:spcBef>
            </a:pPr>
            <a:r>
              <a:rPr lang="sk-SK" sz="8000" b="1" spc="484" dirty="0" err="1" smtClean="0">
                <a:solidFill>
                  <a:srgbClr val="002B66"/>
                </a:solidFill>
              </a:rPr>
              <a:t>The</a:t>
            </a:r>
            <a:r>
              <a:rPr lang="sk-SK" sz="8000" b="1" spc="484" dirty="0" smtClean="0">
                <a:solidFill>
                  <a:srgbClr val="002B66"/>
                </a:solidFill>
              </a:rPr>
              <a:t> </a:t>
            </a:r>
            <a:r>
              <a:rPr lang="sk-SK" sz="8000" b="1" spc="484" dirty="0" err="1" smtClean="0">
                <a:solidFill>
                  <a:srgbClr val="002B66"/>
                </a:solidFill>
              </a:rPr>
              <a:t>goal</a:t>
            </a:r>
            <a:r>
              <a:rPr lang="sk-SK" sz="8000" b="1" spc="484" dirty="0" smtClean="0">
                <a:solidFill>
                  <a:srgbClr val="002B66"/>
                </a:solidFill>
              </a:rPr>
              <a:t> </a:t>
            </a:r>
            <a:r>
              <a:rPr lang="sk-SK" sz="8000" b="1" spc="484" dirty="0" err="1" smtClean="0">
                <a:solidFill>
                  <a:srgbClr val="002B66"/>
                </a:solidFill>
              </a:rPr>
              <a:t>of</a:t>
            </a:r>
            <a:r>
              <a:rPr lang="sk-SK" sz="8000" b="1" spc="484" dirty="0" smtClean="0">
                <a:solidFill>
                  <a:srgbClr val="002B66"/>
                </a:solidFill>
              </a:rPr>
              <a:t> </a:t>
            </a:r>
            <a:r>
              <a:rPr lang="sk-SK" sz="8000" b="1" spc="484" dirty="0" err="1" smtClean="0">
                <a:solidFill>
                  <a:srgbClr val="002B66"/>
                </a:solidFill>
              </a:rPr>
              <a:t>the</a:t>
            </a:r>
            <a:r>
              <a:rPr lang="sk-SK" sz="8000" b="1" spc="484" dirty="0" smtClean="0">
                <a:solidFill>
                  <a:srgbClr val="002B66"/>
                </a:solidFill>
              </a:rPr>
              <a:t> </a:t>
            </a:r>
            <a:r>
              <a:rPr lang="sk-SK" sz="8000" b="1" spc="484" dirty="0" err="1" smtClean="0">
                <a:solidFill>
                  <a:srgbClr val="002B66"/>
                </a:solidFill>
              </a:rPr>
              <a:t>company</a:t>
            </a:r>
            <a:endParaRPr sz="8000" b="1" dirty="0"/>
          </a:p>
        </p:txBody>
      </p:sp>
      <p:sp>
        <p:nvSpPr>
          <p:cNvPr id="9" name="object 9"/>
          <p:cNvSpPr txBox="1">
            <a:spLocks noGrp="1"/>
          </p:cNvSpPr>
          <p:nvPr>
            <p:ph type="body" idx="1"/>
          </p:nvPr>
        </p:nvSpPr>
        <p:spPr>
          <a:xfrm>
            <a:off x="2286000" y="2781300"/>
            <a:ext cx="13644046" cy="3184590"/>
          </a:xfrm>
          <a:prstGeom prst="rect">
            <a:avLst/>
          </a:prstGeom>
        </p:spPr>
        <p:txBody>
          <a:bodyPr vert="horz" wrap="square" lIns="0" tIns="12700" rIns="0" bIns="0" rtlCol="0">
            <a:spAutoFit/>
          </a:bodyPr>
          <a:lstStyle/>
          <a:p>
            <a:pPr marL="12700" marR="5080" algn="ctr">
              <a:lnSpc>
                <a:spcPct val="114999"/>
              </a:lnSpc>
              <a:spcBef>
                <a:spcPts val="100"/>
              </a:spcBef>
            </a:pPr>
            <a:r>
              <a:rPr lang="sk-SK" dirty="0" smtClean="0"/>
              <a:t>T</a:t>
            </a:r>
            <a:r>
              <a:rPr lang="en-US" dirty="0" smtClean="0"/>
              <a:t>he goal of the Italian Supermarket and its associated V.E.S.P.A brand is to promote authentic Italian food culture by offering high-quality, carefully sourced Italian products.</a:t>
            </a:r>
            <a:endParaRPr lang="sk-SK" dirty="0" smtClean="0"/>
          </a:p>
          <a:p>
            <a:pPr marL="12700" marR="5080" algn="ctr">
              <a:lnSpc>
                <a:spcPct val="114999"/>
              </a:lnSpc>
              <a:spcBef>
                <a:spcPts val="100"/>
              </a:spcBef>
            </a:pPr>
            <a:endParaRPr sz="2850" dirty="0" smtClean="0"/>
          </a:p>
          <a:p>
            <a:pPr marL="670560" marR="663575" algn="ctr">
              <a:lnSpc>
                <a:spcPct val="114999"/>
              </a:lnSpc>
            </a:pPr>
            <a:r>
              <a:rPr lang="en-US" dirty="0" smtClean="0"/>
              <a:t>They aim to create a community-focused space where customers can experience Italian cuisine both by shopping for groceries and enjoying prepared meals in a welcoming environment.</a:t>
            </a:r>
            <a:endParaRPr spc="7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1725910" cy="1029335"/>
            <a:chOff x="0" y="0"/>
            <a:chExt cx="11725910" cy="1029335"/>
          </a:xfrm>
        </p:grpSpPr>
        <p:sp>
          <p:nvSpPr>
            <p:cNvPr id="3" name="object 3"/>
            <p:cNvSpPr/>
            <p:nvPr/>
          </p:nvSpPr>
          <p:spPr>
            <a:xfrm>
              <a:off x="0" y="0"/>
              <a:ext cx="6879590" cy="1029335"/>
            </a:xfrm>
            <a:custGeom>
              <a:avLst/>
              <a:gdLst/>
              <a:ahLst/>
              <a:cxnLst/>
              <a:rect l="l" t="t" r="r" b="b"/>
              <a:pathLst>
                <a:path w="6879590" h="1029335">
                  <a:moveTo>
                    <a:pt x="0" y="1028731"/>
                  </a:moveTo>
                  <a:lnTo>
                    <a:pt x="0" y="0"/>
                  </a:lnTo>
                  <a:lnTo>
                    <a:pt x="6879397" y="0"/>
                  </a:lnTo>
                  <a:lnTo>
                    <a:pt x="6879397" y="83567"/>
                  </a:lnTo>
                  <a:lnTo>
                    <a:pt x="5934233" y="1028731"/>
                  </a:lnTo>
                  <a:lnTo>
                    <a:pt x="0" y="1028731"/>
                  </a:lnTo>
                  <a:close/>
                </a:path>
              </a:pathLst>
            </a:custGeom>
            <a:solidFill>
              <a:srgbClr val="002B66"/>
            </a:solidFill>
          </p:spPr>
          <p:txBody>
            <a:bodyPr wrap="square" lIns="0" tIns="0" rIns="0" bIns="0" rtlCol="0"/>
            <a:lstStyle/>
            <a:p>
              <a:endParaRPr/>
            </a:p>
          </p:txBody>
        </p:sp>
        <p:sp>
          <p:nvSpPr>
            <p:cNvPr id="4" name="object 4"/>
            <p:cNvSpPr/>
            <p:nvPr/>
          </p:nvSpPr>
          <p:spPr>
            <a:xfrm>
              <a:off x="4374046" y="0"/>
              <a:ext cx="7352030" cy="648335"/>
            </a:xfrm>
            <a:custGeom>
              <a:avLst/>
              <a:gdLst/>
              <a:ahLst/>
              <a:cxnLst/>
              <a:rect l="l" t="t" r="r" b="b"/>
              <a:pathLst>
                <a:path w="7352030" h="648335">
                  <a:moveTo>
                    <a:pt x="0" y="0"/>
                  </a:moveTo>
                  <a:lnTo>
                    <a:pt x="7351417" y="0"/>
                  </a:lnTo>
                  <a:lnTo>
                    <a:pt x="6703685" y="647731"/>
                  </a:lnTo>
                  <a:lnTo>
                    <a:pt x="647731" y="647731"/>
                  </a:lnTo>
                  <a:lnTo>
                    <a:pt x="0" y="0"/>
                  </a:lnTo>
                  <a:close/>
                </a:path>
              </a:pathLst>
            </a:custGeom>
            <a:solidFill>
              <a:srgbClr val="03459D"/>
            </a:solidFill>
          </p:spPr>
          <p:txBody>
            <a:bodyPr wrap="square" lIns="0" tIns="0" rIns="0" bIns="0" rtlCol="0"/>
            <a:lstStyle/>
            <a:p>
              <a:endParaRPr/>
            </a:p>
          </p:txBody>
        </p:sp>
      </p:grpSp>
      <p:grpSp>
        <p:nvGrpSpPr>
          <p:cNvPr id="14" name="object 14"/>
          <p:cNvGrpSpPr/>
          <p:nvPr/>
        </p:nvGrpSpPr>
        <p:grpSpPr>
          <a:xfrm>
            <a:off x="10058400" y="2857500"/>
            <a:ext cx="6127196" cy="5006834"/>
            <a:chOff x="13837200" y="6989460"/>
            <a:chExt cx="3422650" cy="2796816"/>
          </a:xfrm>
        </p:grpSpPr>
        <p:pic>
          <p:nvPicPr>
            <p:cNvPr id="15" name="object 15"/>
            <p:cNvPicPr/>
            <p:nvPr/>
          </p:nvPicPr>
          <p:blipFill>
            <a:blip r:embed="rId2" cstate="print"/>
            <a:stretch>
              <a:fillRect/>
            </a:stretch>
          </p:blipFill>
          <p:spPr>
            <a:xfrm>
              <a:off x="14158398" y="6989460"/>
              <a:ext cx="2779702" cy="2779691"/>
            </a:xfrm>
            <a:prstGeom prst="rect">
              <a:avLst/>
            </a:prstGeom>
          </p:spPr>
        </p:pic>
        <p:sp>
          <p:nvSpPr>
            <p:cNvPr id="16" name="object 16"/>
            <p:cNvSpPr/>
            <p:nvPr/>
          </p:nvSpPr>
          <p:spPr>
            <a:xfrm>
              <a:off x="13837200" y="9169691"/>
              <a:ext cx="3422650" cy="616585"/>
            </a:xfrm>
            <a:custGeom>
              <a:avLst/>
              <a:gdLst/>
              <a:ahLst/>
              <a:cxnLst/>
              <a:rect l="l" t="t" r="r" b="b"/>
              <a:pathLst>
                <a:path w="3422650" h="616584">
                  <a:moveTo>
                    <a:pt x="3113982" y="616234"/>
                  </a:moveTo>
                  <a:lnTo>
                    <a:pt x="308115" y="616234"/>
                  </a:lnTo>
                  <a:lnTo>
                    <a:pt x="262585" y="612894"/>
                  </a:lnTo>
                  <a:lnTo>
                    <a:pt x="219128" y="603189"/>
                  </a:lnTo>
                  <a:lnTo>
                    <a:pt x="178222" y="587597"/>
                  </a:lnTo>
                  <a:lnTo>
                    <a:pt x="140344" y="566595"/>
                  </a:lnTo>
                  <a:lnTo>
                    <a:pt x="105969" y="540658"/>
                  </a:lnTo>
                  <a:lnTo>
                    <a:pt x="75575" y="510265"/>
                  </a:lnTo>
                  <a:lnTo>
                    <a:pt x="49639" y="475890"/>
                  </a:lnTo>
                  <a:lnTo>
                    <a:pt x="28637" y="438011"/>
                  </a:lnTo>
                  <a:lnTo>
                    <a:pt x="13045" y="397105"/>
                  </a:lnTo>
                  <a:lnTo>
                    <a:pt x="3340" y="353648"/>
                  </a:lnTo>
                  <a:lnTo>
                    <a:pt x="0" y="308117"/>
                  </a:lnTo>
                  <a:lnTo>
                    <a:pt x="3340" y="262586"/>
                  </a:lnTo>
                  <a:lnTo>
                    <a:pt x="13045" y="219129"/>
                  </a:lnTo>
                  <a:lnTo>
                    <a:pt x="28637" y="178222"/>
                  </a:lnTo>
                  <a:lnTo>
                    <a:pt x="49639" y="140344"/>
                  </a:lnTo>
                  <a:lnTo>
                    <a:pt x="75575" y="105969"/>
                  </a:lnTo>
                  <a:lnTo>
                    <a:pt x="105969" y="75575"/>
                  </a:lnTo>
                  <a:lnTo>
                    <a:pt x="140344" y="49639"/>
                  </a:lnTo>
                  <a:lnTo>
                    <a:pt x="178222" y="28637"/>
                  </a:lnTo>
                  <a:lnTo>
                    <a:pt x="219128" y="13045"/>
                  </a:lnTo>
                  <a:lnTo>
                    <a:pt x="262585" y="3340"/>
                  </a:lnTo>
                  <a:lnTo>
                    <a:pt x="308117" y="0"/>
                  </a:lnTo>
                  <a:lnTo>
                    <a:pt x="3113981" y="0"/>
                  </a:lnTo>
                  <a:lnTo>
                    <a:pt x="3159512" y="3340"/>
                  </a:lnTo>
                  <a:lnTo>
                    <a:pt x="3202969" y="13045"/>
                  </a:lnTo>
                  <a:lnTo>
                    <a:pt x="3243875" y="28637"/>
                  </a:lnTo>
                  <a:lnTo>
                    <a:pt x="3281754" y="49639"/>
                  </a:lnTo>
                  <a:lnTo>
                    <a:pt x="3316128" y="75575"/>
                  </a:lnTo>
                  <a:lnTo>
                    <a:pt x="3346522" y="105969"/>
                  </a:lnTo>
                  <a:lnTo>
                    <a:pt x="3372458" y="140344"/>
                  </a:lnTo>
                  <a:lnTo>
                    <a:pt x="3393461" y="178222"/>
                  </a:lnTo>
                  <a:lnTo>
                    <a:pt x="3409053" y="219129"/>
                  </a:lnTo>
                  <a:lnTo>
                    <a:pt x="3418757" y="262586"/>
                  </a:lnTo>
                  <a:lnTo>
                    <a:pt x="3422098" y="308117"/>
                  </a:lnTo>
                  <a:lnTo>
                    <a:pt x="3418757" y="353648"/>
                  </a:lnTo>
                  <a:lnTo>
                    <a:pt x="3409053" y="397105"/>
                  </a:lnTo>
                  <a:lnTo>
                    <a:pt x="3393461" y="438011"/>
                  </a:lnTo>
                  <a:lnTo>
                    <a:pt x="3372458" y="475890"/>
                  </a:lnTo>
                  <a:lnTo>
                    <a:pt x="3346522" y="510265"/>
                  </a:lnTo>
                  <a:lnTo>
                    <a:pt x="3316128" y="540658"/>
                  </a:lnTo>
                  <a:lnTo>
                    <a:pt x="3281754" y="566595"/>
                  </a:lnTo>
                  <a:lnTo>
                    <a:pt x="3243875" y="587597"/>
                  </a:lnTo>
                  <a:lnTo>
                    <a:pt x="3202969" y="603189"/>
                  </a:lnTo>
                  <a:lnTo>
                    <a:pt x="3159512" y="612894"/>
                  </a:lnTo>
                  <a:lnTo>
                    <a:pt x="3113982" y="616234"/>
                  </a:lnTo>
                  <a:close/>
                </a:path>
              </a:pathLst>
            </a:custGeom>
            <a:solidFill>
              <a:srgbClr val="03459D"/>
            </a:solidFill>
          </p:spPr>
          <p:txBody>
            <a:bodyPr wrap="square" lIns="0" tIns="0" rIns="0" bIns="0" rtlCol="0" anchor="ctr"/>
            <a:lstStyle/>
            <a:p>
              <a:pPr algn="ctr"/>
              <a:r>
                <a:rPr lang="sk-SK" sz="4400" b="1" dirty="0" err="1" smtClean="0">
                  <a:solidFill>
                    <a:schemeClr val="bg1"/>
                  </a:solidFill>
                  <a:latin typeface="Tahoma" pitchFamily="34" charset="0"/>
                  <a:ea typeface="Tahoma" pitchFamily="34" charset="0"/>
                  <a:cs typeface="Tahoma" pitchFamily="34" charset="0"/>
                </a:rPr>
                <a:t>Riccardo</a:t>
              </a:r>
              <a:r>
                <a:rPr lang="sk-SK" sz="4400" b="1" dirty="0" smtClean="0">
                  <a:solidFill>
                    <a:schemeClr val="bg1"/>
                  </a:solidFill>
                  <a:latin typeface="Tahoma" pitchFamily="34" charset="0"/>
                  <a:ea typeface="Tahoma" pitchFamily="34" charset="0"/>
                  <a:cs typeface="Tahoma" pitchFamily="34" charset="0"/>
                </a:rPr>
                <a:t> </a:t>
              </a:r>
              <a:r>
                <a:rPr lang="sk-SK" sz="4400" b="1" dirty="0" err="1" smtClean="0">
                  <a:solidFill>
                    <a:schemeClr val="bg1"/>
                  </a:solidFill>
                  <a:latin typeface="Tahoma" pitchFamily="34" charset="0"/>
                  <a:ea typeface="Tahoma" pitchFamily="34" charset="0"/>
                  <a:cs typeface="Tahoma" pitchFamily="34" charset="0"/>
                </a:rPr>
                <a:t>Mondolfi</a:t>
              </a:r>
              <a:endParaRPr sz="4400" b="1" dirty="0">
                <a:solidFill>
                  <a:schemeClr val="bg1"/>
                </a:solidFill>
                <a:latin typeface="Tahoma" pitchFamily="34" charset="0"/>
                <a:ea typeface="Tahoma" pitchFamily="34" charset="0"/>
                <a:cs typeface="Tahoma" pitchFamily="34" charset="0"/>
              </a:endParaRPr>
            </a:p>
          </p:txBody>
        </p:sp>
      </p:grpSp>
      <p:grpSp>
        <p:nvGrpSpPr>
          <p:cNvPr id="17" name="object 17"/>
          <p:cNvGrpSpPr/>
          <p:nvPr/>
        </p:nvGrpSpPr>
        <p:grpSpPr>
          <a:xfrm>
            <a:off x="0" y="8604758"/>
            <a:ext cx="7483475" cy="1682750"/>
            <a:chOff x="0" y="8604758"/>
            <a:chExt cx="7483475" cy="1682750"/>
          </a:xfrm>
        </p:grpSpPr>
        <p:sp>
          <p:nvSpPr>
            <p:cNvPr id="18" name="object 18"/>
            <p:cNvSpPr/>
            <p:nvPr/>
          </p:nvSpPr>
          <p:spPr>
            <a:xfrm>
              <a:off x="1696451" y="8604758"/>
              <a:ext cx="3485515" cy="1682750"/>
            </a:xfrm>
            <a:custGeom>
              <a:avLst/>
              <a:gdLst/>
              <a:ahLst/>
              <a:cxnLst/>
              <a:rect l="l" t="t" r="r" b="b"/>
              <a:pathLst>
                <a:path w="3485515" h="1682750">
                  <a:moveTo>
                    <a:pt x="952439" y="0"/>
                  </a:moveTo>
                  <a:lnTo>
                    <a:pt x="2532764" y="0"/>
                  </a:lnTo>
                  <a:lnTo>
                    <a:pt x="3485204" y="952439"/>
                  </a:lnTo>
                  <a:lnTo>
                    <a:pt x="3485204" y="1682240"/>
                  </a:lnTo>
                  <a:lnTo>
                    <a:pt x="0" y="1682240"/>
                  </a:lnTo>
                  <a:lnTo>
                    <a:pt x="0" y="952439"/>
                  </a:lnTo>
                  <a:lnTo>
                    <a:pt x="952439" y="0"/>
                  </a:lnTo>
                  <a:close/>
                </a:path>
              </a:pathLst>
            </a:custGeom>
            <a:solidFill>
              <a:srgbClr val="03459D"/>
            </a:solidFill>
          </p:spPr>
          <p:txBody>
            <a:bodyPr wrap="square" lIns="0" tIns="0" rIns="0" bIns="0" rtlCol="0"/>
            <a:lstStyle/>
            <a:p>
              <a:endParaRPr/>
            </a:p>
          </p:txBody>
        </p:sp>
        <p:sp>
          <p:nvSpPr>
            <p:cNvPr id="19" name="object 19"/>
            <p:cNvSpPr/>
            <p:nvPr/>
          </p:nvSpPr>
          <p:spPr>
            <a:xfrm>
              <a:off x="0" y="9273577"/>
              <a:ext cx="7483475" cy="1013460"/>
            </a:xfrm>
            <a:custGeom>
              <a:avLst/>
              <a:gdLst/>
              <a:ahLst/>
              <a:cxnLst/>
              <a:rect l="l" t="t" r="r" b="b"/>
              <a:pathLst>
                <a:path w="7483475" h="1013459">
                  <a:moveTo>
                    <a:pt x="2988564" y="1013434"/>
                  </a:moveTo>
                  <a:lnTo>
                    <a:pt x="1975129" y="0"/>
                  </a:lnTo>
                  <a:lnTo>
                    <a:pt x="0" y="0"/>
                  </a:lnTo>
                  <a:lnTo>
                    <a:pt x="0" y="1013434"/>
                  </a:lnTo>
                  <a:lnTo>
                    <a:pt x="2988564" y="1013434"/>
                  </a:lnTo>
                  <a:close/>
                </a:path>
                <a:path w="7483475" h="1013459">
                  <a:moveTo>
                    <a:pt x="7483043" y="1013421"/>
                  </a:moveTo>
                  <a:lnTo>
                    <a:pt x="6656984" y="187363"/>
                  </a:lnTo>
                  <a:lnTo>
                    <a:pt x="5076660" y="187363"/>
                  </a:lnTo>
                  <a:lnTo>
                    <a:pt x="4250601" y="1013421"/>
                  </a:lnTo>
                  <a:lnTo>
                    <a:pt x="7483043" y="1013421"/>
                  </a:lnTo>
                  <a:close/>
                </a:path>
              </a:pathLst>
            </a:custGeom>
            <a:solidFill>
              <a:srgbClr val="002B66"/>
            </a:solidFill>
          </p:spPr>
          <p:txBody>
            <a:bodyPr wrap="square" lIns="0" tIns="0" rIns="0" bIns="0" rtlCol="0"/>
            <a:lstStyle/>
            <a:p>
              <a:endParaRPr/>
            </a:p>
          </p:txBody>
        </p:sp>
      </p:grpSp>
      <p:sp>
        <p:nvSpPr>
          <p:cNvPr id="24" name="object 24"/>
          <p:cNvSpPr txBox="1"/>
          <p:nvPr/>
        </p:nvSpPr>
        <p:spPr>
          <a:xfrm>
            <a:off x="533400" y="1181100"/>
            <a:ext cx="15163800" cy="1440266"/>
          </a:xfrm>
          <a:prstGeom prst="rect">
            <a:avLst/>
          </a:prstGeom>
        </p:spPr>
        <p:txBody>
          <a:bodyPr vert="horz" wrap="square" lIns="0" tIns="12065" rIns="0" bIns="0" rtlCol="0">
            <a:spAutoFit/>
          </a:bodyPr>
          <a:lstStyle/>
          <a:p>
            <a:pPr marL="342265" marR="5080" indent="-330200">
              <a:lnSpc>
                <a:spcPct val="116199"/>
              </a:lnSpc>
              <a:spcBef>
                <a:spcPts val="95"/>
              </a:spcBef>
            </a:pPr>
            <a:r>
              <a:rPr lang="sk-SK" sz="8000" b="1" spc="-150" dirty="0" err="1" smtClean="0">
                <a:solidFill>
                  <a:srgbClr val="002B66"/>
                </a:solidFill>
                <a:latin typeface="Lucida Sans Unicode"/>
                <a:cs typeface="Lucida Sans Unicode"/>
              </a:rPr>
              <a:t>Founder</a:t>
            </a:r>
            <a:r>
              <a:rPr lang="sk-SK" sz="8000" b="1" spc="-150" dirty="0" smtClean="0">
                <a:solidFill>
                  <a:srgbClr val="002B66"/>
                </a:solidFill>
                <a:latin typeface="Lucida Sans Unicode"/>
                <a:cs typeface="Lucida Sans Unicode"/>
              </a:rPr>
              <a:t> </a:t>
            </a:r>
            <a:r>
              <a:rPr lang="sk-SK" sz="8000" b="1" spc="-150" dirty="0" err="1" smtClean="0">
                <a:solidFill>
                  <a:srgbClr val="002B66"/>
                </a:solidFill>
                <a:latin typeface="Lucida Sans Unicode"/>
                <a:cs typeface="Lucida Sans Unicode"/>
              </a:rPr>
              <a:t>of</a:t>
            </a:r>
            <a:r>
              <a:rPr lang="sk-SK" sz="8000" b="1" spc="-150" dirty="0" smtClean="0">
                <a:solidFill>
                  <a:srgbClr val="002B66"/>
                </a:solidFill>
                <a:latin typeface="Lucida Sans Unicode"/>
                <a:cs typeface="Lucida Sans Unicode"/>
              </a:rPr>
              <a:t> </a:t>
            </a:r>
            <a:r>
              <a:rPr lang="sk-SK" sz="8000" b="1" spc="-150" dirty="0" err="1" smtClean="0">
                <a:solidFill>
                  <a:srgbClr val="002B66"/>
                </a:solidFill>
                <a:latin typeface="Lucida Sans Unicode"/>
                <a:cs typeface="Lucida Sans Unicode"/>
              </a:rPr>
              <a:t>Italian</a:t>
            </a:r>
            <a:r>
              <a:rPr lang="sk-SK" sz="8000" b="1" spc="-150" dirty="0" smtClean="0">
                <a:solidFill>
                  <a:srgbClr val="002B66"/>
                </a:solidFill>
                <a:latin typeface="Lucida Sans Unicode"/>
                <a:cs typeface="Lucida Sans Unicode"/>
              </a:rPr>
              <a:t> Super </a:t>
            </a:r>
            <a:r>
              <a:rPr lang="sk-SK" sz="8000" b="1" spc="-150" dirty="0" err="1" smtClean="0">
                <a:solidFill>
                  <a:srgbClr val="002B66"/>
                </a:solidFill>
                <a:latin typeface="Lucida Sans Unicode"/>
                <a:cs typeface="Lucida Sans Unicode"/>
              </a:rPr>
              <a:t>Market</a:t>
            </a:r>
            <a:endParaRPr sz="8000" b="1" spc="-150" dirty="0">
              <a:latin typeface="Lucida Sans Unicode"/>
              <a:cs typeface="Lucida Sans Unicode"/>
            </a:endParaRPr>
          </a:p>
        </p:txBody>
      </p:sp>
      <p:sp>
        <p:nvSpPr>
          <p:cNvPr id="33" name="object 33"/>
          <p:cNvSpPr/>
          <p:nvPr/>
        </p:nvSpPr>
        <p:spPr>
          <a:xfrm>
            <a:off x="16657268" y="0"/>
            <a:ext cx="1631314" cy="1755775"/>
          </a:xfrm>
          <a:custGeom>
            <a:avLst/>
            <a:gdLst/>
            <a:ahLst/>
            <a:cxnLst/>
            <a:rect l="l" t="t" r="r" b="b"/>
            <a:pathLst>
              <a:path w="1631315" h="1755775">
                <a:moveTo>
                  <a:pt x="0" y="0"/>
                </a:moveTo>
                <a:lnTo>
                  <a:pt x="1630730" y="0"/>
                </a:lnTo>
                <a:lnTo>
                  <a:pt x="1630730" y="1755693"/>
                </a:lnTo>
                <a:lnTo>
                  <a:pt x="952439" y="1755693"/>
                </a:lnTo>
                <a:lnTo>
                  <a:pt x="0" y="803254"/>
                </a:lnTo>
                <a:lnTo>
                  <a:pt x="0" y="0"/>
                </a:lnTo>
                <a:close/>
              </a:path>
            </a:pathLst>
          </a:custGeom>
          <a:solidFill>
            <a:srgbClr val="03459D"/>
          </a:solidFill>
        </p:spPr>
        <p:txBody>
          <a:bodyPr wrap="square" lIns="0" tIns="0" rIns="0" bIns="0" rtlCol="0"/>
          <a:lstStyle/>
          <a:p>
            <a:endParaRPr/>
          </a:p>
        </p:txBody>
      </p:sp>
      <p:sp>
        <p:nvSpPr>
          <p:cNvPr id="34" name="object 34"/>
          <p:cNvSpPr/>
          <p:nvPr/>
        </p:nvSpPr>
        <p:spPr>
          <a:xfrm>
            <a:off x="17555221" y="9510049"/>
            <a:ext cx="732790" cy="777240"/>
          </a:xfrm>
          <a:custGeom>
            <a:avLst/>
            <a:gdLst/>
            <a:ahLst/>
            <a:cxnLst/>
            <a:rect l="l" t="t" r="r" b="b"/>
            <a:pathLst>
              <a:path w="732790" h="777240">
                <a:moveTo>
                  <a:pt x="732777" y="0"/>
                </a:moveTo>
                <a:lnTo>
                  <a:pt x="732777" y="776949"/>
                </a:lnTo>
                <a:lnTo>
                  <a:pt x="0" y="776949"/>
                </a:lnTo>
                <a:lnTo>
                  <a:pt x="0" y="732777"/>
                </a:lnTo>
                <a:lnTo>
                  <a:pt x="732777" y="0"/>
                </a:lnTo>
                <a:close/>
              </a:path>
            </a:pathLst>
          </a:custGeom>
          <a:solidFill>
            <a:srgbClr val="03459D"/>
          </a:solidFill>
        </p:spPr>
        <p:txBody>
          <a:bodyPr wrap="square" lIns="0" tIns="0" rIns="0" bIns="0" rtlCol="0"/>
          <a:lstStyle/>
          <a:p>
            <a:endParaRPr/>
          </a:p>
        </p:txBody>
      </p:sp>
      <p:sp>
        <p:nvSpPr>
          <p:cNvPr id="36" name="BlokTextu 35"/>
          <p:cNvSpPr txBox="1"/>
          <p:nvPr/>
        </p:nvSpPr>
        <p:spPr>
          <a:xfrm>
            <a:off x="762000" y="4533900"/>
            <a:ext cx="8534400" cy="2862322"/>
          </a:xfrm>
          <a:prstGeom prst="rect">
            <a:avLst/>
          </a:prstGeom>
          <a:noFill/>
        </p:spPr>
        <p:txBody>
          <a:bodyPr wrap="square" rtlCol="0">
            <a:spAutoFit/>
          </a:bodyPr>
          <a:lstStyle/>
          <a:p>
            <a:pPr>
              <a:lnSpc>
                <a:spcPct val="150000"/>
              </a:lnSpc>
            </a:pPr>
            <a:r>
              <a:rPr lang="sk-SK" sz="2400" dirty="0" err="1" smtClean="0">
                <a:latin typeface="Tahoma" pitchFamily="34" charset="0"/>
                <a:ea typeface="Tahoma" pitchFamily="34" charset="0"/>
                <a:cs typeface="Tahoma" pitchFamily="34" charset="0"/>
              </a:rPr>
              <a:t>Company</a:t>
            </a:r>
            <a:r>
              <a:rPr lang="sk-SK" sz="2400" dirty="0" smtClean="0">
                <a:latin typeface="Tahoma" pitchFamily="34" charset="0"/>
                <a:ea typeface="Tahoma" pitchFamily="34" charset="0"/>
                <a:cs typeface="Tahoma" pitchFamily="34" charset="0"/>
              </a:rPr>
              <a:t> </a:t>
            </a:r>
            <a:r>
              <a:rPr lang="en-US" sz="2400" dirty="0" smtClean="0">
                <a:latin typeface="Tahoma" pitchFamily="34" charset="0"/>
                <a:ea typeface="Tahoma" pitchFamily="34" charset="0"/>
                <a:cs typeface="Tahoma" pitchFamily="34" charset="0"/>
              </a:rPr>
              <a:t>is owned and operated by the </a:t>
            </a:r>
            <a:r>
              <a:rPr lang="en-US" sz="2400" b="1" dirty="0" err="1" smtClean="0">
                <a:latin typeface="Tahoma" pitchFamily="34" charset="0"/>
                <a:ea typeface="Tahoma" pitchFamily="34" charset="0"/>
                <a:cs typeface="Tahoma" pitchFamily="34" charset="0"/>
              </a:rPr>
              <a:t>Mondolfi</a:t>
            </a:r>
            <a:r>
              <a:rPr lang="en-US" sz="2400" b="1" dirty="0" smtClean="0">
                <a:latin typeface="Tahoma" pitchFamily="34" charset="0"/>
                <a:ea typeface="Tahoma" pitchFamily="34" charset="0"/>
                <a:cs typeface="Tahoma" pitchFamily="34" charset="0"/>
              </a:rPr>
              <a:t> family</a:t>
            </a:r>
            <a:r>
              <a:rPr lang="en-US" sz="2400" dirty="0" smtClean="0">
                <a:latin typeface="Tahoma" pitchFamily="34" charset="0"/>
                <a:ea typeface="Tahoma" pitchFamily="34" charset="0"/>
                <a:cs typeface="Tahoma" pitchFamily="34" charset="0"/>
              </a:rPr>
              <a:t>. The family has a deep-rooted passion for Italian food culture, with </a:t>
            </a:r>
            <a:r>
              <a:rPr lang="en-US" sz="2400" b="1" dirty="0" err="1" smtClean="0">
                <a:latin typeface="Tahoma" pitchFamily="34" charset="0"/>
                <a:ea typeface="Tahoma" pitchFamily="34" charset="0"/>
                <a:cs typeface="Tahoma" pitchFamily="34" charset="0"/>
              </a:rPr>
              <a:t>Riccardo</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Mondolfi</a:t>
            </a:r>
            <a:r>
              <a:rPr lang="en-US" sz="2400" dirty="0" smtClean="0">
                <a:latin typeface="Tahoma" pitchFamily="34" charset="0"/>
                <a:ea typeface="Tahoma" pitchFamily="34" charset="0"/>
                <a:cs typeface="Tahoma" pitchFamily="34" charset="0"/>
              </a:rPr>
              <a:t> at the helm, leveraging over 30 years of experience importing high-quality Italian products to Sweden.</a:t>
            </a:r>
            <a:endParaRPr lang="sk-SK"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029335"/>
          </a:xfrm>
          <a:custGeom>
            <a:avLst/>
            <a:gdLst/>
            <a:ahLst/>
            <a:cxnLst/>
            <a:rect l="l" t="t" r="r" b="b"/>
            <a:pathLst>
              <a:path w="9144000" h="1029335">
                <a:moveTo>
                  <a:pt x="0" y="1028759"/>
                </a:moveTo>
                <a:lnTo>
                  <a:pt x="0" y="0"/>
                </a:lnTo>
                <a:lnTo>
                  <a:pt x="9143940" y="0"/>
                </a:lnTo>
                <a:lnTo>
                  <a:pt x="9143940" y="83593"/>
                </a:lnTo>
                <a:lnTo>
                  <a:pt x="8198775" y="1028759"/>
                </a:lnTo>
                <a:lnTo>
                  <a:pt x="0" y="1028759"/>
                </a:lnTo>
                <a:close/>
              </a:path>
            </a:pathLst>
          </a:custGeom>
          <a:solidFill>
            <a:srgbClr val="002B66"/>
          </a:solidFill>
        </p:spPr>
        <p:txBody>
          <a:bodyPr wrap="square" lIns="0" tIns="0" rIns="0" bIns="0" rtlCol="0"/>
          <a:lstStyle/>
          <a:p>
            <a:endParaRPr/>
          </a:p>
        </p:txBody>
      </p:sp>
      <p:sp>
        <p:nvSpPr>
          <p:cNvPr id="3" name="object 3"/>
          <p:cNvSpPr/>
          <p:nvPr/>
        </p:nvSpPr>
        <p:spPr>
          <a:xfrm>
            <a:off x="12022951" y="9305840"/>
            <a:ext cx="6265545" cy="981710"/>
          </a:xfrm>
          <a:custGeom>
            <a:avLst/>
            <a:gdLst/>
            <a:ahLst/>
            <a:cxnLst/>
            <a:rect l="l" t="t" r="r" b="b"/>
            <a:pathLst>
              <a:path w="6265544" h="981709">
                <a:moveTo>
                  <a:pt x="6265047" y="0"/>
                </a:moveTo>
                <a:lnTo>
                  <a:pt x="6265047" y="981159"/>
                </a:lnTo>
                <a:lnTo>
                  <a:pt x="0" y="981159"/>
                </a:lnTo>
                <a:lnTo>
                  <a:pt x="0" y="945165"/>
                </a:lnTo>
                <a:lnTo>
                  <a:pt x="945165" y="0"/>
                </a:lnTo>
                <a:lnTo>
                  <a:pt x="6265047" y="0"/>
                </a:lnTo>
                <a:close/>
              </a:path>
            </a:pathLst>
          </a:custGeom>
          <a:solidFill>
            <a:srgbClr val="002B66"/>
          </a:solidFill>
        </p:spPr>
        <p:txBody>
          <a:bodyPr wrap="square" lIns="0" tIns="0" rIns="0" bIns="0" rtlCol="0"/>
          <a:lstStyle/>
          <a:p>
            <a:endParaRPr/>
          </a:p>
        </p:txBody>
      </p:sp>
      <p:sp>
        <p:nvSpPr>
          <p:cNvPr id="4" name="object 4"/>
          <p:cNvSpPr/>
          <p:nvPr/>
        </p:nvSpPr>
        <p:spPr>
          <a:xfrm>
            <a:off x="4374048" y="0"/>
            <a:ext cx="8949690" cy="648335"/>
          </a:xfrm>
          <a:custGeom>
            <a:avLst/>
            <a:gdLst/>
            <a:ahLst/>
            <a:cxnLst/>
            <a:rect l="l" t="t" r="r" b="b"/>
            <a:pathLst>
              <a:path w="8949690" h="648335">
                <a:moveTo>
                  <a:pt x="0" y="0"/>
                </a:moveTo>
                <a:lnTo>
                  <a:pt x="8949237" y="0"/>
                </a:lnTo>
                <a:lnTo>
                  <a:pt x="8301477" y="647759"/>
                </a:lnTo>
                <a:lnTo>
                  <a:pt x="647759" y="647759"/>
                </a:lnTo>
                <a:lnTo>
                  <a:pt x="0" y="0"/>
                </a:lnTo>
                <a:close/>
              </a:path>
            </a:pathLst>
          </a:custGeom>
          <a:solidFill>
            <a:srgbClr val="03459D"/>
          </a:solidFill>
        </p:spPr>
        <p:txBody>
          <a:bodyPr wrap="square" lIns="0" tIns="0" rIns="0" bIns="0" rtlCol="0"/>
          <a:lstStyle/>
          <a:p>
            <a:endParaRPr/>
          </a:p>
        </p:txBody>
      </p:sp>
      <p:sp>
        <p:nvSpPr>
          <p:cNvPr id="5" name="object 5"/>
          <p:cNvSpPr/>
          <p:nvPr/>
        </p:nvSpPr>
        <p:spPr>
          <a:xfrm>
            <a:off x="7622072" y="9686813"/>
            <a:ext cx="6859270" cy="600710"/>
          </a:xfrm>
          <a:custGeom>
            <a:avLst/>
            <a:gdLst/>
            <a:ahLst/>
            <a:cxnLst/>
            <a:rect l="l" t="t" r="r" b="b"/>
            <a:pathLst>
              <a:path w="6859269" h="600709">
                <a:moveTo>
                  <a:pt x="6858709" y="600186"/>
                </a:moveTo>
                <a:lnTo>
                  <a:pt x="0" y="600186"/>
                </a:lnTo>
                <a:lnTo>
                  <a:pt x="600186" y="0"/>
                </a:lnTo>
                <a:lnTo>
                  <a:pt x="6258523" y="0"/>
                </a:lnTo>
                <a:lnTo>
                  <a:pt x="6858709" y="600186"/>
                </a:lnTo>
                <a:close/>
              </a:path>
            </a:pathLst>
          </a:custGeom>
          <a:solidFill>
            <a:srgbClr val="03459D"/>
          </a:solidFill>
        </p:spPr>
        <p:txBody>
          <a:bodyPr wrap="square" lIns="0" tIns="0" rIns="0" bIns="0" rtlCol="0"/>
          <a:lstStyle/>
          <a:p>
            <a:endParaRPr/>
          </a:p>
        </p:txBody>
      </p:sp>
      <p:sp>
        <p:nvSpPr>
          <p:cNvPr id="6" name="object 6"/>
          <p:cNvSpPr/>
          <p:nvPr/>
        </p:nvSpPr>
        <p:spPr>
          <a:xfrm>
            <a:off x="0" y="2224732"/>
            <a:ext cx="489584" cy="1256030"/>
          </a:xfrm>
          <a:custGeom>
            <a:avLst/>
            <a:gdLst/>
            <a:ahLst/>
            <a:cxnLst/>
            <a:rect l="l" t="t" r="r" b="b"/>
            <a:pathLst>
              <a:path w="489584" h="1256029">
                <a:moveTo>
                  <a:pt x="0" y="1255957"/>
                </a:moveTo>
                <a:lnTo>
                  <a:pt x="0" y="0"/>
                </a:lnTo>
                <a:lnTo>
                  <a:pt x="489570" y="627978"/>
                </a:lnTo>
                <a:lnTo>
                  <a:pt x="0" y="1255957"/>
                </a:lnTo>
                <a:close/>
              </a:path>
            </a:pathLst>
          </a:custGeom>
          <a:solidFill>
            <a:srgbClr val="002B66"/>
          </a:solidFill>
        </p:spPr>
        <p:txBody>
          <a:bodyPr wrap="square" lIns="0" tIns="0" rIns="0" bIns="0" rtlCol="0"/>
          <a:lstStyle/>
          <a:p>
            <a:endParaRPr/>
          </a:p>
        </p:txBody>
      </p:sp>
      <p:sp>
        <p:nvSpPr>
          <p:cNvPr id="11" name="object 11"/>
          <p:cNvSpPr txBox="1">
            <a:spLocks noGrp="1"/>
          </p:cNvSpPr>
          <p:nvPr>
            <p:ph type="title"/>
          </p:nvPr>
        </p:nvSpPr>
        <p:spPr>
          <a:xfrm>
            <a:off x="225332" y="1634963"/>
            <a:ext cx="15776668" cy="839332"/>
          </a:xfrm>
          <a:prstGeom prst="rect">
            <a:avLst/>
          </a:prstGeom>
        </p:spPr>
        <p:txBody>
          <a:bodyPr vert="horz" wrap="square" lIns="0" tIns="15875" rIns="0" bIns="0" rtlCol="0" anchor="ctr">
            <a:spAutoFit/>
          </a:bodyPr>
          <a:lstStyle/>
          <a:p>
            <a:pPr marL="12700" algn="ctr">
              <a:lnSpc>
                <a:spcPct val="100000"/>
              </a:lnSpc>
              <a:spcBef>
                <a:spcPts val="125"/>
              </a:spcBef>
            </a:pPr>
            <a:r>
              <a:rPr sz="5350" b="1" spc="730" dirty="0">
                <a:solidFill>
                  <a:srgbClr val="002B66"/>
                </a:solidFill>
                <a:latin typeface="Arial"/>
                <a:cs typeface="Arial"/>
              </a:rPr>
              <a:t>Photos</a:t>
            </a:r>
            <a:r>
              <a:rPr sz="5350" b="1" spc="-229" dirty="0">
                <a:solidFill>
                  <a:srgbClr val="002B66"/>
                </a:solidFill>
                <a:latin typeface="Arial"/>
                <a:cs typeface="Arial"/>
              </a:rPr>
              <a:t> </a:t>
            </a:r>
            <a:r>
              <a:rPr sz="5350" b="1" spc="960" dirty="0">
                <a:solidFill>
                  <a:srgbClr val="002B66"/>
                </a:solidFill>
                <a:latin typeface="Arial"/>
                <a:cs typeface="Arial"/>
              </a:rPr>
              <a:t>of</a:t>
            </a:r>
            <a:r>
              <a:rPr sz="5350" b="1" spc="-225" dirty="0">
                <a:solidFill>
                  <a:srgbClr val="002B66"/>
                </a:solidFill>
                <a:latin typeface="Arial"/>
                <a:cs typeface="Arial"/>
              </a:rPr>
              <a:t> </a:t>
            </a:r>
            <a:r>
              <a:rPr lang="sk-SK" sz="5350" b="1" spc="655" dirty="0" err="1" smtClean="0">
                <a:solidFill>
                  <a:srgbClr val="002B66"/>
                </a:solidFill>
                <a:latin typeface="Arial"/>
                <a:cs typeface="Arial"/>
              </a:rPr>
              <a:t>Italian</a:t>
            </a:r>
            <a:r>
              <a:rPr lang="sk-SK" sz="5350" b="1" spc="655" dirty="0" smtClean="0">
                <a:solidFill>
                  <a:srgbClr val="002B66"/>
                </a:solidFill>
                <a:latin typeface="Arial"/>
                <a:cs typeface="Arial"/>
              </a:rPr>
              <a:t> Super </a:t>
            </a:r>
            <a:r>
              <a:rPr lang="sk-SK" sz="5350" b="1" spc="655" dirty="0" err="1" smtClean="0">
                <a:solidFill>
                  <a:srgbClr val="002B66"/>
                </a:solidFill>
                <a:latin typeface="Arial"/>
                <a:cs typeface="Arial"/>
              </a:rPr>
              <a:t>Market</a:t>
            </a:r>
            <a:endParaRPr sz="5350" dirty="0">
              <a:latin typeface="Arial"/>
              <a:cs typeface="Arial"/>
            </a:endParaRPr>
          </a:p>
        </p:txBody>
      </p:sp>
      <p:pic>
        <p:nvPicPr>
          <p:cNvPr id="8194" name="Picture 2" descr="Fotky"/>
          <p:cNvPicPr>
            <a:picLocks noChangeAspect="1" noChangeArrowheads="1"/>
          </p:cNvPicPr>
          <p:nvPr/>
        </p:nvPicPr>
        <p:blipFill>
          <a:blip r:embed="rId2" cstate="print"/>
          <a:srcRect/>
          <a:stretch>
            <a:fillRect/>
          </a:stretch>
        </p:blipFill>
        <p:spPr bwMode="auto">
          <a:xfrm>
            <a:off x="533400" y="3467100"/>
            <a:ext cx="5943600" cy="4457701"/>
          </a:xfrm>
          <a:prstGeom prst="rect">
            <a:avLst/>
          </a:prstGeom>
          <a:ln>
            <a:noFill/>
          </a:ln>
          <a:effectLst>
            <a:outerShdw blurRad="292100" dist="139700" dir="2700000" algn="tl" rotWithShape="0">
              <a:srgbClr val="333333">
                <a:alpha val="65000"/>
              </a:srgbClr>
            </a:outerShdw>
          </a:effectLst>
        </p:spPr>
      </p:pic>
      <p:pic>
        <p:nvPicPr>
          <p:cNvPr id="8196" name="Picture 4" descr="Fotky"/>
          <p:cNvPicPr>
            <a:picLocks noChangeAspect="1" noChangeArrowheads="1"/>
          </p:cNvPicPr>
          <p:nvPr/>
        </p:nvPicPr>
        <p:blipFill>
          <a:blip r:embed="rId3" cstate="print"/>
          <a:srcRect/>
          <a:stretch>
            <a:fillRect/>
          </a:stretch>
        </p:blipFill>
        <p:spPr bwMode="auto">
          <a:xfrm>
            <a:off x="14211076" y="3467100"/>
            <a:ext cx="3467324" cy="4629151"/>
          </a:xfrm>
          <a:prstGeom prst="rect">
            <a:avLst/>
          </a:prstGeom>
          <a:ln>
            <a:noFill/>
          </a:ln>
          <a:effectLst>
            <a:outerShdw blurRad="292100" dist="139700" dir="2700000" algn="tl" rotWithShape="0">
              <a:srgbClr val="333333">
                <a:alpha val="65000"/>
              </a:srgbClr>
            </a:outerShdw>
          </a:effectLst>
        </p:spPr>
      </p:pic>
      <p:pic>
        <p:nvPicPr>
          <p:cNvPr id="8198" name="Picture 6" descr="Fotky"/>
          <p:cNvPicPr>
            <a:picLocks noChangeAspect="1" noChangeArrowheads="1"/>
          </p:cNvPicPr>
          <p:nvPr/>
        </p:nvPicPr>
        <p:blipFill>
          <a:blip r:embed="rId4" cstate="print"/>
          <a:srcRect b="20000"/>
          <a:stretch>
            <a:fillRect/>
          </a:stretch>
        </p:blipFill>
        <p:spPr bwMode="auto">
          <a:xfrm>
            <a:off x="10576112" y="3467100"/>
            <a:ext cx="3216088" cy="4572000"/>
          </a:xfrm>
          <a:prstGeom prst="rect">
            <a:avLst/>
          </a:prstGeom>
          <a:ln>
            <a:noFill/>
          </a:ln>
          <a:effectLst>
            <a:outerShdw blurRad="292100" dist="139700" dir="2700000" algn="tl" rotWithShape="0">
              <a:srgbClr val="333333">
                <a:alpha val="65000"/>
              </a:srgbClr>
            </a:outerShdw>
          </a:effectLst>
        </p:spPr>
      </p:pic>
      <p:pic>
        <p:nvPicPr>
          <p:cNvPr id="8199" name="Picture 7" descr="C:\Users\Roman\Downloads\0T2Jii9w.jpg"/>
          <p:cNvPicPr>
            <a:picLocks noChangeAspect="1" noChangeArrowheads="1"/>
          </p:cNvPicPr>
          <p:nvPr/>
        </p:nvPicPr>
        <p:blipFill>
          <a:blip r:embed="rId5" cstate="print"/>
          <a:srcRect/>
          <a:stretch>
            <a:fillRect/>
          </a:stretch>
        </p:blipFill>
        <p:spPr bwMode="auto">
          <a:xfrm>
            <a:off x="6838950" y="3467100"/>
            <a:ext cx="3371850" cy="4495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TotalTime>
  <Words>674</Words>
  <Application>Microsoft Office PowerPoint</Application>
  <PresentationFormat>Vlastná</PresentationFormat>
  <Paragraphs>88</Paragraphs>
  <Slides>17</Slides>
  <Notes>0</Notes>
  <HiddenSlides>0</HiddenSlides>
  <MMClips>0</MMClips>
  <ScaleCrop>false</ScaleCrop>
  <HeadingPairs>
    <vt:vector size="4" baseType="variant">
      <vt:variant>
        <vt:lpstr>Motív</vt:lpstr>
      </vt:variant>
      <vt:variant>
        <vt:i4>1</vt:i4>
      </vt:variant>
      <vt:variant>
        <vt:lpstr>Nadpisy snímok</vt:lpstr>
      </vt:variant>
      <vt:variant>
        <vt:i4>17</vt:i4>
      </vt:variant>
    </vt:vector>
  </HeadingPairs>
  <TitlesOfParts>
    <vt:vector size="18" baseType="lpstr">
      <vt:lpstr>Office Theme</vt:lpstr>
      <vt:lpstr>Practice report</vt:lpstr>
      <vt:lpstr>Content</vt:lpstr>
      <vt:lpstr>Malmö</vt:lpstr>
      <vt:lpstr>Snímka 4</vt:lpstr>
      <vt:lpstr>CONTACT DETAILS</vt:lpstr>
      <vt:lpstr>Italian Super Market</vt:lpstr>
      <vt:lpstr>The goal of the company</vt:lpstr>
      <vt:lpstr>Snímka 8</vt:lpstr>
      <vt:lpstr>Photos of Italian Super Market</vt:lpstr>
      <vt:lpstr>Workplace</vt:lpstr>
      <vt:lpstr>Snímka 11</vt:lpstr>
      <vt:lpstr>Activities performed</vt:lpstr>
      <vt:lpstr>The internship in Malmö allowed me to learn about how store works in general and how to handle administrative work.</vt:lpstr>
      <vt:lpstr>Snímka 14</vt:lpstr>
      <vt:lpstr>Snímka 15</vt:lpstr>
      <vt:lpstr>Used</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Správa z praxe – kópia</dc:title>
  <dc:creator>JonasBenedikty</dc:creator>
  <cp:keywords>DAFwtGmBr0k,BAFNfk2fMDM</cp:keywords>
  <cp:lastModifiedBy>Roman Hardy</cp:lastModifiedBy>
  <cp:revision>37</cp:revision>
  <dcterms:created xsi:type="dcterms:W3CDTF">2024-10-04T07:49:03Z</dcterms:created>
  <dcterms:modified xsi:type="dcterms:W3CDTF">2024-10-06T21:53:04Z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2023-10-08T00:00:00Z</vt:filetime>
  </property>
  <property fmtid="{D5CDD505-2E9C-101B-9397-08002B2CF9AE}" pid="3" name="Creator">
    <vt:lpwstr>Canva</vt:lpwstr>
  </property>
  <property fmtid="{D5CDD505-2E9C-101B-9397-08002B2CF9AE}" pid="4" name="LastSaved">
    <vt:filetime>2024-10-04T00:00:00Z</vt:filetime>
  </property>
</Properties>
</file>