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jB0AjRd7UGuOSuTBbA7N3TAUdC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3" name="Google Shape;32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Úvodná snímka" type="title">
  <p:cSld name="TITLE">
    <p:spTree>
      <p:nvGrpSpPr>
        <p:cNvPr id="1" name="Shape 12"/>
        <p:cNvGrpSpPr/>
        <p:nvPr/>
      </p:nvGrpSpPr>
      <p:grpSpPr>
        <a:xfrm>
          <a:off x="0" y="0"/>
          <a:ext cx="0" cy="0"/>
          <a:chOff x="0" y="0"/>
          <a:chExt cx="0" cy="0"/>
        </a:xfrm>
      </p:grpSpPr>
      <p:pic>
        <p:nvPicPr>
          <p:cNvPr id="13" name="Google Shape;13;p23" descr="HD-ShadowLong.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4242851"/>
            <a:ext cx="8968084" cy="275942"/>
          </a:xfrm>
          <a:prstGeom prst="rect">
            <a:avLst/>
          </a:prstGeom>
          <a:noFill/>
          <a:ln>
            <a:noFill/>
          </a:ln>
        </p:spPr>
      </p:pic>
      <p:pic>
        <p:nvPicPr>
          <p:cNvPr id="14" name="Google Shape;14;p23" descr="HD-ShadowShor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111716" y="4243845"/>
            <a:ext cx="3077108" cy="276940"/>
          </a:xfrm>
          <a:prstGeom prst="rect">
            <a:avLst/>
          </a:prstGeom>
          <a:noFill/>
          <a:ln>
            <a:noFill/>
          </a:ln>
        </p:spPr>
      </p:pic>
      <p:sp>
        <p:nvSpPr>
          <p:cNvPr id="15" name="Google Shape;15;p23"/>
          <p:cNvSpPr/>
          <p:nvPr/>
        </p:nvSpPr>
        <p:spPr>
          <a:xfrm>
            <a:off x="0" y="2590078"/>
            <a:ext cx="8968085" cy="1660332"/>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3"/>
          <p:cNvSpPr/>
          <p:nvPr/>
        </p:nvSpPr>
        <p:spPr>
          <a:xfrm>
            <a:off x="9111715" y="2590078"/>
            <a:ext cx="3077109" cy="166033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3"/>
          <p:cNvSpPr txBox="1">
            <a:spLocks noGrp="1"/>
          </p:cNvSpPr>
          <p:nvPr>
            <p:ph type="ctrTitle"/>
          </p:nvPr>
        </p:nvSpPr>
        <p:spPr>
          <a:xfrm>
            <a:off x="680322" y="2733709"/>
            <a:ext cx="8144134" cy="1373070"/>
          </a:xfrm>
          <a:prstGeom prst="rect">
            <a:avLst/>
          </a:prstGeom>
          <a:noFill/>
          <a:ln>
            <a:noFill/>
          </a:ln>
        </p:spPr>
        <p:txBody>
          <a:bodyPr spcFirstLastPara="1" wrap="square" lIns="91425" tIns="45700" rIns="91425" bIns="45700" anchor="b" anchorCtr="0">
            <a:noAutofit/>
          </a:bodyPr>
          <a:lstStyle>
            <a:lvl1pPr lvl="0" algn="r">
              <a:lnSpc>
                <a:spcPct val="90000"/>
              </a:lnSpc>
              <a:spcBef>
                <a:spcPts val="0"/>
              </a:spcBef>
              <a:spcAft>
                <a:spcPts val="0"/>
              </a:spcAft>
              <a:buClr>
                <a:schemeClr val="lt1"/>
              </a:buClr>
              <a:buSzPts val="5400"/>
              <a:buFont typeface="Trebuchet MS"/>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3"/>
          <p:cNvSpPr txBox="1">
            <a:spLocks noGrp="1"/>
          </p:cNvSpPr>
          <p:nvPr>
            <p:ph type="subTitle" idx="1"/>
          </p:nvPr>
        </p:nvSpPr>
        <p:spPr>
          <a:xfrm>
            <a:off x="680322" y="4394039"/>
            <a:ext cx="8144134" cy="1117687"/>
          </a:xfrm>
          <a:prstGeom prst="rect">
            <a:avLst/>
          </a:prstGeom>
          <a:noFill/>
          <a:ln>
            <a:noFill/>
          </a:ln>
        </p:spPr>
        <p:txBody>
          <a:bodyPr spcFirstLastPara="1" wrap="square" lIns="91425" tIns="45700" rIns="91425" bIns="45700" anchor="t" anchorCtr="0">
            <a:normAutofit/>
          </a:bodyPr>
          <a:lstStyle>
            <a:lvl1pPr lvl="0" algn="r">
              <a:lnSpc>
                <a:spcPct val="90000"/>
              </a:lnSpc>
              <a:spcBef>
                <a:spcPts val="1000"/>
              </a:spcBef>
              <a:spcAft>
                <a:spcPts val="0"/>
              </a:spcAft>
              <a:buClr>
                <a:schemeClr val="lt1"/>
              </a:buClr>
              <a:buSzPts val="2000"/>
              <a:buNone/>
              <a:defRPr sz="20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9" name="Google Shape;19;p23"/>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3"/>
          <p:cNvSpPr txBox="1">
            <a:spLocks noGrp="1"/>
          </p:cNvSpPr>
          <p:nvPr>
            <p:ph type="sldNum" idx="12"/>
          </p:nvPr>
        </p:nvSpPr>
        <p:spPr>
          <a:xfrm>
            <a:off x="9255346" y="2750337"/>
            <a:ext cx="1171888" cy="1356442"/>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atický obrázok s popisom">
  <p:cSld name="Panoramatický obrázok s popisom">
    <p:spTree>
      <p:nvGrpSpPr>
        <p:cNvPr id="1" name="Shape 103"/>
        <p:cNvGrpSpPr/>
        <p:nvPr/>
      </p:nvGrpSpPr>
      <p:grpSpPr>
        <a:xfrm>
          <a:off x="0" y="0"/>
          <a:ext cx="0" cy="0"/>
          <a:chOff x="0" y="0"/>
          <a:chExt cx="0" cy="0"/>
        </a:xfrm>
      </p:grpSpPr>
      <p:pic>
        <p:nvPicPr>
          <p:cNvPr id="104" name="Google Shape;104;p32" descr="HD-ShadowLong.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5928628"/>
            <a:ext cx="10437812" cy="321164"/>
          </a:xfrm>
          <a:prstGeom prst="rect">
            <a:avLst/>
          </a:prstGeom>
          <a:noFill/>
          <a:ln>
            <a:noFill/>
          </a:ln>
        </p:spPr>
      </p:pic>
      <p:pic>
        <p:nvPicPr>
          <p:cNvPr id="105" name="Google Shape;105;p32" descr="HD-ShadowShor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85826" y="5929622"/>
            <a:ext cx="1602997" cy="144270"/>
          </a:xfrm>
          <a:prstGeom prst="rect">
            <a:avLst/>
          </a:prstGeom>
          <a:noFill/>
          <a:ln>
            <a:noFill/>
          </a:ln>
        </p:spPr>
      </p:pic>
      <p:sp>
        <p:nvSpPr>
          <p:cNvPr id="106" name="Google Shape;106;p32"/>
          <p:cNvSpPr/>
          <p:nvPr/>
        </p:nvSpPr>
        <p:spPr>
          <a:xfrm>
            <a:off x="0" y="4567988"/>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2"/>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2"/>
          <p:cNvSpPr txBox="1">
            <a:spLocks noGrp="1"/>
          </p:cNvSpPr>
          <p:nvPr>
            <p:ph type="title"/>
          </p:nvPr>
        </p:nvSpPr>
        <p:spPr>
          <a:xfrm>
            <a:off x="680322" y="4711616"/>
            <a:ext cx="9613859" cy="45305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400"/>
              <a:buFont typeface="Trebuchet M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32"/>
          <p:cNvSpPr>
            <a:spLocks noGrp="1"/>
          </p:cNvSpPr>
          <p:nvPr>
            <p:ph type="pic" idx="2"/>
          </p:nvPr>
        </p:nvSpPr>
        <p:spPr>
          <a:xfrm>
            <a:off x="680322" y="609597"/>
            <a:ext cx="9613859" cy="3589575"/>
          </a:xfrm>
          <a:prstGeom prst="rect">
            <a:avLst/>
          </a:prstGeom>
          <a:noFill/>
          <a:ln>
            <a:noFill/>
          </a:ln>
          <a:effectLst>
            <a:outerShdw blurRad="76200" dist="63500" dir="5040000" algn="tl" rotWithShape="0">
              <a:srgbClr val="000000">
                <a:alpha val="40784"/>
              </a:srgbClr>
            </a:outerShdw>
          </a:effectLst>
        </p:spPr>
      </p:sp>
      <p:sp>
        <p:nvSpPr>
          <p:cNvPr id="110" name="Google Shape;110;p32"/>
          <p:cNvSpPr txBox="1">
            <a:spLocks noGrp="1"/>
          </p:cNvSpPr>
          <p:nvPr>
            <p:ph type="body" idx="1"/>
          </p:nvPr>
        </p:nvSpPr>
        <p:spPr>
          <a:xfrm>
            <a:off x="680319" y="5169583"/>
            <a:ext cx="9613862" cy="6229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11" name="Google Shape;111;p32"/>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32"/>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2"/>
          <p:cNvSpPr txBox="1">
            <a:spLocks noGrp="1"/>
          </p:cNvSpPr>
          <p:nvPr>
            <p:ph type="sldNum" idx="12"/>
          </p:nvPr>
        </p:nvSpPr>
        <p:spPr>
          <a:xfrm>
            <a:off x="10729455" y="4711309"/>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ázov a popis">
  <p:cSld name="Názov a popis">
    <p:spTree>
      <p:nvGrpSpPr>
        <p:cNvPr id="1" name="Shape 114"/>
        <p:cNvGrpSpPr/>
        <p:nvPr/>
      </p:nvGrpSpPr>
      <p:grpSpPr>
        <a:xfrm>
          <a:off x="0" y="0"/>
          <a:ext cx="0" cy="0"/>
          <a:chOff x="0" y="0"/>
          <a:chExt cx="0" cy="0"/>
        </a:xfrm>
      </p:grpSpPr>
      <p:pic>
        <p:nvPicPr>
          <p:cNvPr id="115" name="Google Shape;115;p33" descr="HD-ShadowLong.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5928628"/>
            <a:ext cx="10437812" cy="321164"/>
          </a:xfrm>
          <a:prstGeom prst="rect">
            <a:avLst/>
          </a:prstGeom>
          <a:noFill/>
          <a:ln>
            <a:noFill/>
          </a:ln>
        </p:spPr>
      </p:pic>
      <p:pic>
        <p:nvPicPr>
          <p:cNvPr id="116" name="Google Shape;116;p33" descr="HD-ShadowShor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85826" y="5929622"/>
            <a:ext cx="1602997" cy="144270"/>
          </a:xfrm>
          <a:prstGeom prst="rect">
            <a:avLst/>
          </a:prstGeom>
          <a:noFill/>
          <a:ln>
            <a:noFill/>
          </a:ln>
        </p:spPr>
      </p:pic>
      <p:sp>
        <p:nvSpPr>
          <p:cNvPr id="117" name="Google Shape;117;p33"/>
          <p:cNvSpPr/>
          <p:nvPr/>
        </p:nvSpPr>
        <p:spPr>
          <a:xfrm>
            <a:off x="0" y="4567988"/>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3"/>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3"/>
          <p:cNvSpPr txBox="1">
            <a:spLocks noGrp="1"/>
          </p:cNvSpPr>
          <p:nvPr>
            <p:ph type="title"/>
          </p:nvPr>
        </p:nvSpPr>
        <p:spPr>
          <a:xfrm>
            <a:off x="680322" y="609597"/>
            <a:ext cx="9613858" cy="35927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33"/>
          <p:cNvSpPr txBox="1">
            <a:spLocks noGrp="1"/>
          </p:cNvSpPr>
          <p:nvPr>
            <p:ph type="body" idx="1"/>
          </p:nvPr>
        </p:nvSpPr>
        <p:spPr>
          <a:xfrm>
            <a:off x="680322" y="4711615"/>
            <a:ext cx="9613859" cy="1090789"/>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21" name="Google Shape;121;p33"/>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33"/>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3"/>
          <p:cNvSpPr txBox="1">
            <a:spLocks noGrp="1"/>
          </p:cNvSpPr>
          <p:nvPr>
            <p:ph type="sldNum" idx="12"/>
          </p:nvPr>
        </p:nvSpPr>
        <p:spPr>
          <a:xfrm>
            <a:off x="10729455" y="4711615"/>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onuka s popisom">
  <p:cSld name="Ponuka s popisom">
    <p:spTree>
      <p:nvGrpSpPr>
        <p:cNvPr id="1" name="Shape 124"/>
        <p:cNvGrpSpPr/>
        <p:nvPr/>
      </p:nvGrpSpPr>
      <p:grpSpPr>
        <a:xfrm>
          <a:off x="0" y="0"/>
          <a:ext cx="0" cy="0"/>
          <a:chOff x="0" y="0"/>
          <a:chExt cx="0" cy="0"/>
        </a:xfrm>
      </p:grpSpPr>
      <p:pic>
        <p:nvPicPr>
          <p:cNvPr id="125" name="Google Shape;125;p34" descr="HD-ShadowLong.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5928628"/>
            <a:ext cx="10437812" cy="321164"/>
          </a:xfrm>
          <a:prstGeom prst="rect">
            <a:avLst/>
          </a:prstGeom>
          <a:noFill/>
          <a:ln>
            <a:noFill/>
          </a:ln>
        </p:spPr>
      </p:pic>
      <p:pic>
        <p:nvPicPr>
          <p:cNvPr id="126" name="Google Shape;126;p34" descr="HD-ShadowShor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85826" y="5929622"/>
            <a:ext cx="1602997" cy="144270"/>
          </a:xfrm>
          <a:prstGeom prst="rect">
            <a:avLst/>
          </a:prstGeom>
          <a:noFill/>
          <a:ln>
            <a:noFill/>
          </a:ln>
        </p:spPr>
      </p:pic>
      <p:sp>
        <p:nvSpPr>
          <p:cNvPr id="127" name="Google Shape;127;p34"/>
          <p:cNvSpPr/>
          <p:nvPr/>
        </p:nvSpPr>
        <p:spPr>
          <a:xfrm>
            <a:off x="0" y="4567988"/>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4"/>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4"/>
          <p:cNvSpPr txBox="1">
            <a:spLocks noGrp="1"/>
          </p:cNvSpPr>
          <p:nvPr>
            <p:ph type="title"/>
          </p:nvPr>
        </p:nvSpPr>
        <p:spPr>
          <a:xfrm>
            <a:off x="1127856" y="609598"/>
            <a:ext cx="8718877" cy="303606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34"/>
          <p:cNvSpPr txBox="1">
            <a:spLocks noGrp="1"/>
          </p:cNvSpPr>
          <p:nvPr>
            <p:ph type="body" idx="1"/>
          </p:nvPr>
        </p:nvSpPr>
        <p:spPr>
          <a:xfrm>
            <a:off x="1402288" y="3653379"/>
            <a:ext cx="8156579" cy="54896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31" name="Google Shape;131;p34"/>
          <p:cNvSpPr txBox="1">
            <a:spLocks noGrp="1"/>
          </p:cNvSpPr>
          <p:nvPr>
            <p:ph type="body" idx="2"/>
          </p:nvPr>
        </p:nvSpPr>
        <p:spPr>
          <a:xfrm>
            <a:off x="680322" y="4711615"/>
            <a:ext cx="9613859" cy="1090789"/>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32" name="Google Shape;132;p34"/>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34"/>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34"/>
          <p:cNvSpPr txBox="1">
            <a:spLocks noGrp="1"/>
          </p:cNvSpPr>
          <p:nvPr>
            <p:ph type="sldNum" idx="12"/>
          </p:nvPr>
        </p:nvSpPr>
        <p:spPr>
          <a:xfrm>
            <a:off x="10729455" y="4709925"/>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k-SK"/>
              <a:t>‹#›</a:t>
            </a:fld>
            <a:endParaRPr/>
          </a:p>
        </p:txBody>
      </p:sp>
      <p:sp>
        <p:nvSpPr>
          <p:cNvPr id="135" name="Google Shape;135;p34"/>
          <p:cNvSpPr txBox="1"/>
          <p:nvPr/>
        </p:nvSpPr>
        <p:spPr>
          <a:xfrm>
            <a:off x="583572" y="74811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7200"/>
              <a:buFont typeface="Trebuchet MS"/>
              <a:buNone/>
            </a:pPr>
            <a:r>
              <a:rPr lang="sk-SK" sz="7200" b="0" cap="none">
                <a:solidFill>
                  <a:schemeClr val="lt1"/>
                </a:solidFill>
                <a:latin typeface="Trebuchet MS"/>
                <a:ea typeface="Trebuchet MS"/>
                <a:cs typeface="Trebuchet MS"/>
                <a:sym typeface="Trebuchet MS"/>
              </a:rPr>
              <a:t>“</a:t>
            </a:r>
            <a:endParaRPr/>
          </a:p>
        </p:txBody>
      </p:sp>
      <p:sp>
        <p:nvSpPr>
          <p:cNvPr id="136" name="Google Shape;136;p34"/>
          <p:cNvSpPr txBox="1"/>
          <p:nvPr/>
        </p:nvSpPr>
        <p:spPr>
          <a:xfrm>
            <a:off x="9662809" y="3033524"/>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7200"/>
              <a:buFont typeface="Trebuchet MS"/>
              <a:buNone/>
            </a:pPr>
            <a:r>
              <a:rPr lang="sk-SK" sz="7200" b="0" cap="none">
                <a:solidFill>
                  <a:schemeClr val="lt1"/>
                </a:solidFill>
                <a:latin typeface="Trebuchet MS"/>
                <a:ea typeface="Trebuchet MS"/>
                <a:cs typeface="Trebuchet MS"/>
                <a:sym typeface="Trebuchet MS"/>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Karta s názvom">
  <p:cSld name="Karta s názvom">
    <p:spTree>
      <p:nvGrpSpPr>
        <p:cNvPr id="1" name="Shape 137"/>
        <p:cNvGrpSpPr/>
        <p:nvPr/>
      </p:nvGrpSpPr>
      <p:grpSpPr>
        <a:xfrm>
          <a:off x="0" y="0"/>
          <a:ext cx="0" cy="0"/>
          <a:chOff x="0" y="0"/>
          <a:chExt cx="0" cy="0"/>
        </a:xfrm>
      </p:grpSpPr>
      <p:pic>
        <p:nvPicPr>
          <p:cNvPr id="138" name="Google Shape;138;p35" descr="HD-ShadowLong.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5928628"/>
            <a:ext cx="10437812" cy="321164"/>
          </a:xfrm>
          <a:prstGeom prst="rect">
            <a:avLst/>
          </a:prstGeom>
          <a:noFill/>
          <a:ln>
            <a:noFill/>
          </a:ln>
        </p:spPr>
      </p:pic>
      <p:pic>
        <p:nvPicPr>
          <p:cNvPr id="139" name="Google Shape;139;p35" descr="HD-ShadowShor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85826" y="5929622"/>
            <a:ext cx="1602997" cy="144270"/>
          </a:xfrm>
          <a:prstGeom prst="rect">
            <a:avLst/>
          </a:prstGeom>
          <a:noFill/>
          <a:ln>
            <a:noFill/>
          </a:ln>
        </p:spPr>
      </p:pic>
      <p:sp>
        <p:nvSpPr>
          <p:cNvPr id="140" name="Google Shape;140;p35"/>
          <p:cNvSpPr/>
          <p:nvPr/>
        </p:nvSpPr>
        <p:spPr>
          <a:xfrm>
            <a:off x="0" y="4567988"/>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5"/>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5"/>
          <p:cNvSpPr txBox="1">
            <a:spLocks noGrp="1"/>
          </p:cNvSpPr>
          <p:nvPr>
            <p:ph type="title"/>
          </p:nvPr>
        </p:nvSpPr>
        <p:spPr>
          <a:xfrm>
            <a:off x="680319" y="4711615"/>
            <a:ext cx="9613862" cy="5885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35"/>
          <p:cNvSpPr txBox="1">
            <a:spLocks noGrp="1"/>
          </p:cNvSpPr>
          <p:nvPr>
            <p:ph type="body" idx="1"/>
          </p:nvPr>
        </p:nvSpPr>
        <p:spPr>
          <a:xfrm>
            <a:off x="680320" y="5300149"/>
            <a:ext cx="9613862" cy="50225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44" name="Google Shape;144;p35"/>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35"/>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35"/>
          <p:cNvSpPr txBox="1">
            <a:spLocks noGrp="1"/>
          </p:cNvSpPr>
          <p:nvPr>
            <p:ph type="sldNum" idx="12"/>
          </p:nvPr>
        </p:nvSpPr>
        <p:spPr>
          <a:xfrm>
            <a:off x="10729455" y="4709925"/>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Stĺpec">
  <p:cSld name="3 Stĺpec">
    <p:spTree>
      <p:nvGrpSpPr>
        <p:cNvPr id="1" name="Shape 147"/>
        <p:cNvGrpSpPr/>
        <p:nvPr/>
      </p:nvGrpSpPr>
      <p:grpSpPr>
        <a:xfrm>
          <a:off x="0" y="0"/>
          <a:ext cx="0" cy="0"/>
          <a:chOff x="0" y="0"/>
          <a:chExt cx="0" cy="0"/>
        </a:xfrm>
      </p:grpSpPr>
      <p:pic>
        <p:nvPicPr>
          <p:cNvPr id="148" name="Google Shape;148;p36" descr="HD-ShadowLong.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1970240"/>
            <a:ext cx="10437812" cy="321164"/>
          </a:xfrm>
          <a:prstGeom prst="rect">
            <a:avLst/>
          </a:prstGeom>
          <a:noFill/>
          <a:ln>
            <a:noFill/>
          </a:ln>
        </p:spPr>
      </p:pic>
      <p:pic>
        <p:nvPicPr>
          <p:cNvPr id="149" name="Google Shape;149;p36" descr="HD-ShadowShor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85826" y="1971234"/>
            <a:ext cx="1602997" cy="144270"/>
          </a:xfrm>
          <a:prstGeom prst="rect">
            <a:avLst/>
          </a:prstGeom>
          <a:noFill/>
          <a:ln>
            <a:noFill/>
          </a:ln>
        </p:spPr>
      </p:pic>
      <p:sp>
        <p:nvSpPr>
          <p:cNvPr id="150" name="Google Shape;150;p36"/>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6"/>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6"/>
          <p:cNvSpPr txBox="1">
            <a:spLocks noGrp="1"/>
          </p:cNvSpPr>
          <p:nvPr>
            <p:ph type="title"/>
          </p:nvPr>
        </p:nvSpPr>
        <p:spPr>
          <a:xfrm>
            <a:off x="669222" y="753228"/>
            <a:ext cx="9624960" cy="10809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36"/>
          <p:cNvSpPr txBox="1">
            <a:spLocks noGrp="1"/>
          </p:cNvSpPr>
          <p:nvPr>
            <p:ph type="body" idx="1"/>
          </p:nvPr>
        </p:nvSpPr>
        <p:spPr>
          <a:xfrm>
            <a:off x="660946" y="2336873"/>
            <a:ext cx="3070034"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54" name="Google Shape;154;p36"/>
          <p:cNvSpPr txBox="1">
            <a:spLocks noGrp="1"/>
          </p:cNvSpPr>
          <p:nvPr>
            <p:ph type="body" idx="2"/>
          </p:nvPr>
        </p:nvSpPr>
        <p:spPr>
          <a:xfrm>
            <a:off x="680322" y="3022673"/>
            <a:ext cx="3049702" cy="29135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55" name="Google Shape;155;p36"/>
          <p:cNvSpPr txBox="1">
            <a:spLocks noGrp="1"/>
          </p:cNvSpPr>
          <p:nvPr>
            <p:ph type="body" idx="3"/>
          </p:nvPr>
        </p:nvSpPr>
        <p:spPr>
          <a:xfrm>
            <a:off x="3956025" y="2336873"/>
            <a:ext cx="306324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56" name="Google Shape;156;p36"/>
          <p:cNvSpPr txBox="1">
            <a:spLocks noGrp="1"/>
          </p:cNvSpPr>
          <p:nvPr>
            <p:ph type="body" idx="4"/>
          </p:nvPr>
        </p:nvSpPr>
        <p:spPr>
          <a:xfrm>
            <a:off x="3945470" y="3022673"/>
            <a:ext cx="3063240" cy="29135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57" name="Google Shape;157;p36"/>
          <p:cNvSpPr txBox="1">
            <a:spLocks noGrp="1"/>
          </p:cNvSpPr>
          <p:nvPr>
            <p:ph type="body" idx="5"/>
          </p:nvPr>
        </p:nvSpPr>
        <p:spPr>
          <a:xfrm>
            <a:off x="7224156" y="2336873"/>
            <a:ext cx="3070025"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58" name="Google Shape;158;p36"/>
          <p:cNvSpPr txBox="1">
            <a:spLocks noGrp="1"/>
          </p:cNvSpPr>
          <p:nvPr>
            <p:ph type="body" idx="6"/>
          </p:nvPr>
        </p:nvSpPr>
        <p:spPr>
          <a:xfrm>
            <a:off x="7224156" y="3022673"/>
            <a:ext cx="3070025" cy="29135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59" name="Google Shape;159;p36"/>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36"/>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36"/>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Stĺpec s obrázkom">
  <p:cSld name="3 Stĺpec s obrázkom">
    <p:spTree>
      <p:nvGrpSpPr>
        <p:cNvPr id="1" name="Shape 162"/>
        <p:cNvGrpSpPr/>
        <p:nvPr/>
      </p:nvGrpSpPr>
      <p:grpSpPr>
        <a:xfrm>
          <a:off x="0" y="0"/>
          <a:ext cx="0" cy="0"/>
          <a:chOff x="0" y="0"/>
          <a:chExt cx="0" cy="0"/>
        </a:xfrm>
      </p:grpSpPr>
      <p:pic>
        <p:nvPicPr>
          <p:cNvPr id="163" name="Google Shape;163;p37" descr="HD-ShadowLong.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1970240"/>
            <a:ext cx="10437812" cy="321164"/>
          </a:xfrm>
          <a:prstGeom prst="rect">
            <a:avLst/>
          </a:prstGeom>
          <a:noFill/>
          <a:ln>
            <a:noFill/>
          </a:ln>
        </p:spPr>
      </p:pic>
      <p:pic>
        <p:nvPicPr>
          <p:cNvPr id="164" name="Google Shape;164;p37" descr="HD-ShadowShor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85826" y="1971234"/>
            <a:ext cx="1602997" cy="144270"/>
          </a:xfrm>
          <a:prstGeom prst="rect">
            <a:avLst/>
          </a:prstGeom>
          <a:noFill/>
          <a:ln>
            <a:noFill/>
          </a:ln>
        </p:spPr>
      </p:pic>
      <p:sp>
        <p:nvSpPr>
          <p:cNvPr id="165" name="Google Shape;165;p37"/>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7"/>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7"/>
          <p:cNvSpPr txBox="1">
            <a:spLocks noGrp="1"/>
          </p:cNvSpPr>
          <p:nvPr>
            <p:ph type="title"/>
          </p:nvPr>
        </p:nvSpPr>
        <p:spPr>
          <a:xfrm>
            <a:off x="680322" y="753228"/>
            <a:ext cx="9613860" cy="10809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37"/>
          <p:cNvSpPr txBox="1">
            <a:spLocks noGrp="1"/>
          </p:cNvSpPr>
          <p:nvPr>
            <p:ph type="body" idx="1"/>
          </p:nvPr>
        </p:nvSpPr>
        <p:spPr>
          <a:xfrm>
            <a:off x="680318" y="4297503"/>
            <a:ext cx="3049705"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69" name="Google Shape;169;p37"/>
          <p:cNvSpPr>
            <a:spLocks noGrp="1"/>
          </p:cNvSpPr>
          <p:nvPr>
            <p:ph type="pic" idx="2"/>
          </p:nvPr>
        </p:nvSpPr>
        <p:spPr>
          <a:xfrm>
            <a:off x="680318" y="2336873"/>
            <a:ext cx="3049705" cy="1524000"/>
          </a:xfrm>
          <a:prstGeom prst="roundRect">
            <a:avLst>
              <a:gd name="adj" fmla="val 0"/>
            </a:avLst>
          </a:prstGeom>
          <a:noFill/>
          <a:ln>
            <a:noFill/>
          </a:ln>
          <a:effectLst>
            <a:outerShdw blurRad="50800" dist="50800" dir="5400000" algn="tl" rotWithShape="0">
              <a:srgbClr val="000000">
                <a:alpha val="42745"/>
              </a:srgbClr>
            </a:outerShdw>
          </a:effectLst>
        </p:spPr>
      </p:sp>
      <p:sp>
        <p:nvSpPr>
          <p:cNvPr id="170" name="Google Shape;170;p37"/>
          <p:cNvSpPr txBox="1">
            <a:spLocks noGrp="1"/>
          </p:cNvSpPr>
          <p:nvPr>
            <p:ph type="body" idx="3"/>
          </p:nvPr>
        </p:nvSpPr>
        <p:spPr>
          <a:xfrm>
            <a:off x="680318" y="4873765"/>
            <a:ext cx="3049705" cy="10624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71" name="Google Shape;171;p37"/>
          <p:cNvSpPr txBox="1">
            <a:spLocks noGrp="1"/>
          </p:cNvSpPr>
          <p:nvPr>
            <p:ph type="body" idx="4"/>
          </p:nvPr>
        </p:nvSpPr>
        <p:spPr>
          <a:xfrm>
            <a:off x="3945471" y="4297503"/>
            <a:ext cx="306324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72" name="Google Shape;172;p37"/>
          <p:cNvSpPr>
            <a:spLocks noGrp="1"/>
          </p:cNvSpPr>
          <p:nvPr>
            <p:ph type="pic" idx="5"/>
          </p:nvPr>
        </p:nvSpPr>
        <p:spPr>
          <a:xfrm>
            <a:off x="3945470" y="2336873"/>
            <a:ext cx="3063240" cy="1524000"/>
          </a:xfrm>
          <a:prstGeom prst="roundRect">
            <a:avLst>
              <a:gd name="adj" fmla="val 0"/>
            </a:avLst>
          </a:prstGeom>
          <a:noFill/>
          <a:ln>
            <a:noFill/>
          </a:ln>
          <a:effectLst>
            <a:outerShdw blurRad="50800" dist="50800" dir="5400000" algn="tl" rotWithShape="0">
              <a:srgbClr val="000000">
                <a:alpha val="42745"/>
              </a:srgbClr>
            </a:outerShdw>
          </a:effectLst>
        </p:spPr>
      </p:sp>
      <p:sp>
        <p:nvSpPr>
          <p:cNvPr id="173" name="Google Shape;173;p37"/>
          <p:cNvSpPr txBox="1">
            <a:spLocks noGrp="1"/>
          </p:cNvSpPr>
          <p:nvPr>
            <p:ph type="body" idx="6"/>
          </p:nvPr>
        </p:nvSpPr>
        <p:spPr>
          <a:xfrm>
            <a:off x="3944117" y="4873764"/>
            <a:ext cx="3067297" cy="10624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74" name="Google Shape;174;p37"/>
          <p:cNvSpPr txBox="1">
            <a:spLocks noGrp="1"/>
          </p:cNvSpPr>
          <p:nvPr>
            <p:ph type="body" idx="7"/>
          </p:nvPr>
        </p:nvSpPr>
        <p:spPr>
          <a:xfrm>
            <a:off x="7230678" y="4297503"/>
            <a:ext cx="3063505"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75" name="Google Shape;175;p37"/>
          <p:cNvSpPr>
            <a:spLocks noGrp="1"/>
          </p:cNvSpPr>
          <p:nvPr>
            <p:ph type="pic" idx="8"/>
          </p:nvPr>
        </p:nvSpPr>
        <p:spPr>
          <a:xfrm>
            <a:off x="7230677" y="2336873"/>
            <a:ext cx="3063505" cy="1524000"/>
          </a:xfrm>
          <a:prstGeom prst="roundRect">
            <a:avLst>
              <a:gd name="adj" fmla="val 0"/>
            </a:avLst>
          </a:prstGeom>
          <a:noFill/>
          <a:ln>
            <a:noFill/>
          </a:ln>
          <a:effectLst>
            <a:outerShdw blurRad="50800" dist="50800" dir="5400000" algn="tl" rotWithShape="0">
              <a:srgbClr val="000000">
                <a:alpha val="42745"/>
              </a:srgbClr>
            </a:outerShdw>
          </a:effectLst>
        </p:spPr>
      </p:sp>
      <p:sp>
        <p:nvSpPr>
          <p:cNvPr id="176" name="Google Shape;176;p37"/>
          <p:cNvSpPr txBox="1">
            <a:spLocks noGrp="1"/>
          </p:cNvSpPr>
          <p:nvPr>
            <p:ph type="body" idx="9"/>
          </p:nvPr>
        </p:nvSpPr>
        <p:spPr>
          <a:xfrm>
            <a:off x="7230553" y="4873762"/>
            <a:ext cx="3067563" cy="10624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77" name="Google Shape;177;p37"/>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37"/>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37"/>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adpis a zvislý text" type="vertTx">
  <p:cSld name="VERTICAL_TEXT">
    <p:spTree>
      <p:nvGrpSpPr>
        <p:cNvPr id="1" name="Shape 180"/>
        <p:cNvGrpSpPr/>
        <p:nvPr/>
      </p:nvGrpSpPr>
      <p:grpSpPr>
        <a:xfrm>
          <a:off x="0" y="0"/>
          <a:ext cx="0" cy="0"/>
          <a:chOff x="0" y="0"/>
          <a:chExt cx="0" cy="0"/>
        </a:xfrm>
      </p:grpSpPr>
      <p:pic>
        <p:nvPicPr>
          <p:cNvPr id="181" name="Google Shape;181;p38" descr="HD-ShadowLong.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1970240"/>
            <a:ext cx="10437812" cy="321164"/>
          </a:xfrm>
          <a:prstGeom prst="rect">
            <a:avLst/>
          </a:prstGeom>
          <a:noFill/>
          <a:ln>
            <a:noFill/>
          </a:ln>
        </p:spPr>
      </p:pic>
      <p:pic>
        <p:nvPicPr>
          <p:cNvPr id="182" name="Google Shape;182;p38" descr="HD-ShadowShor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85826" y="1971234"/>
            <a:ext cx="1602997" cy="144270"/>
          </a:xfrm>
          <a:prstGeom prst="rect">
            <a:avLst/>
          </a:prstGeom>
          <a:noFill/>
          <a:ln>
            <a:noFill/>
          </a:ln>
        </p:spPr>
      </p:pic>
      <p:sp>
        <p:nvSpPr>
          <p:cNvPr id="183" name="Google Shape;183;p38"/>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8"/>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8"/>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600"/>
              <a:buFont typeface="Trebuchet M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p38"/>
          <p:cNvSpPr txBox="1">
            <a:spLocks noGrp="1"/>
          </p:cNvSpPr>
          <p:nvPr>
            <p:ph type="body" idx="1"/>
          </p:nvPr>
        </p:nvSpPr>
        <p:spPr>
          <a:xfrm rot="5400000">
            <a:off x="3687594" y="-670400"/>
            <a:ext cx="3599316" cy="961386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87" name="Google Shape;187;p38"/>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38"/>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38"/>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Zvislý nadpis a text" type="vertTitleAndTx">
  <p:cSld name="VERTICAL_TITLE_AND_VERTICAL_TEXT">
    <p:spTree>
      <p:nvGrpSpPr>
        <p:cNvPr id="1" name="Shape 190"/>
        <p:cNvGrpSpPr/>
        <p:nvPr/>
      </p:nvGrpSpPr>
      <p:grpSpPr>
        <a:xfrm>
          <a:off x="0" y="0"/>
          <a:ext cx="0" cy="0"/>
          <a:chOff x="0" y="0"/>
          <a:chExt cx="0" cy="0"/>
        </a:xfrm>
      </p:grpSpPr>
      <p:sp>
        <p:nvSpPr>
          <p:cNvPr id="191" name="Google Shape;191;p39"/>
          <p:cNvSpPr/>
          <p:nvPr/>
        </p:nvSpPr>
        <p:spPr>
          <a:xfrm rot="5400000">
            <a:off x="8116207" y="1869395"/>
            <a:ext cx="5106988"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9"/>
          <p:cNvSpPr/>
          <p:nvPr/>
        </p:nvSpPr>
        <p:spPr>
          <a:xfrm rot="5400000">
            <a:off x="9868202" y="5372403"/>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9"/>
          <p:cNvSpPr txBox="1">
            <a:spLocks noGrp="1"/>
          </p:cNvSpPr>
          <p:nvPr>
            <p:ph type="title"/>
          </p:nvPr>
        </p:nvSpPr>
        <p:spPr>
          <a:xfrm rot="5400000">
            <a:off x="8489252" y="2249576"/>
            <a:ext cx="4353760" cy="10738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4" name="Google Shape;194;p39"/>
          <p:cNvSpPr txBox="1">
            <a:spLocks noGrp="1"/>
          </p:cNvSpPr>
          <p:nvPr>
            <p:ph type="body" idx="1"/>
          </p:nvPr>
        </p:nvSpPr>
        <p:spPr>
          <a:xfrm rot="5400000">
            <a:off x="2452030" y="-1162110"/>
            <a:ext cx="5326589" cy="88700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95" name="Google Shape;195;p39"/>
          <p:cNvSpPr txBox="1">
            <a:spLocks noGrp="1"/>
          </p:cNvSpPr>
          <p:nvPr>
            <p:ph type="dt" idx="10"/>
          </p:nvPr>
        </p:nvSpPr>
        <p:spPr>
          <a:xfrm>
            <a:off x="6807126"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39"/>
          <p:cNvSpPr txBox="1">
            <a:spLocks noGrp="1"/>
          </p:cNvSpPr>
          <p:nvPr>
            <p:ph type="ftr" idx="11"/>
          </p:nvPr>
        </p:nvSpPr>
        <p:spPr>
          <a:xfrm>
            <a:off x="680321" y="5936188"/>
            <a:ext cx="612680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39"/>
          <p:cNvSpPr txBox="1">
            <a:spLocks noGrp="1"/>
          </p:cNvSpPr>
          <p:nvPr>
            <p:ph type="sldNum" idx="12"/>
          </p:nvPr>
        </p:nvSpPr>
        <p:spPr>
          <a:xfrm>
            <a:off x="10097550" y="5398633"/>
            <a:ext cx="1154151" cy="1090789"/>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3600">
                <a:solidFill>
                  <a:schemeClr val="lt1"/>
                </a:solidFill>
                <a:latin typeface="Trebuchet MS"/>
                <a:ea typeface="Trebuchet MS"/>
                <a:cs typeface="Trebuchet MS"/>
                <a:sym typeface="Trebuchet MS"/>
              </a:defRPr>
            </a:lvl1pPr>
            <a:lvl2pPr marL="0" lvl="1" indent="0" algn="ctr">
              <a:spcBef>
                <a:spcPts val="0"/>
              </a:spcBef>
              <a:buNone/>
              <a:defRPr sz="3600">
                <a:solidFill>
                  <a:schemeClr val="lt1"/>
                </a:solidFill>
                <a:latin typeface="Trebuchet MS"/>
                <a:ea typeface="Trebuchet MS"/>
                <a:cs typeface="Trebuchet MS"/>
                <a:sym typeface="Trebuchet MS"/>
              </a:defRPr>
            </a:lvl2pPr>
            <a:lvl3pPr marL="0" lvl="2" indent="0" algn="ctr">
              <a:spcBef>
                <a:spcPts val="0"/>
              </a:spcBef>
              <a:buNone/>
              <a:defRPr sz="3600">
                <a:solidFill>
                  <a:schemeClr val="lt1"/>
                </a:solidFill>
                <a:latin typeface="Trebuchet MS"/>
                <a:ea typeface="Trebuchet MS"/>
                <a:cs typeface="Trebuchet MS"/>
                <a:sym typeface="Trebuchet MS"/>
              </a:defRPr>
            </a:lvl3pPr>
            <a:lvl4pPr marL="0" lvl="3" indent="0" algn="ctr">
              <a:spcBef>
                <a:spcPts val="0"/>
              </a:spcBef>
              <a:buNone/>
              <a:defRPr sz="3600">
                <a:solidFill>
                  <a:schemeClr val="lt1"/>
                </a:solidFill>
                <a:latin typeface="Trebuchet MS"/>
                <a:ea typeface="Trebuchet MS"/>
                <a:cs typeface="Trebuchet MS"/>
                <a:sym typeface="Trebuchet MS"/>
              </a:defRPr>
            </a:lvl4pPr>
            <a:lvl5pPr marL="0" lvl="4" indent="0" algn="ctr">
              <a:spcBef>
                <a:spcPts val="0"/>
              </a:spcBef>
              <a:buNone/>
              <a:defRPr sz="3600">
                <a:solidFill>
                  <a:schemeClr val="lt1"/>
                </a:solidFill>
                <a:latin typeface="Trebuchet MS"/>
                <a:ea typeface="Trebuchet MS"/>
                <a:cs typeface="Trebuchet MS"/>
                <a:sym typeface="Trebuchet MS"/>
              </a:defRPr>
            </a:lvl5pPr>
            <a:lvl6pPr marL="0" lvl="5" indent="0" algn="ctr">
              <a:spcBef>
                <a:spcPts val="0"/>
              </a:spcBef>
              <a:buNone/>
              <a:defRPr sz="3600">
                <a:solidFill>
                  <a:schemeClr val="lt1"/>
                </a:solidFill>
                <a:latin typeface="Trebuchet MS"/>
                <a:ea typeface="Trebuchet MS"/>
                <a:cs typeface="Trebuchet MS"/>
                <a:sym typeface="Trebuchet MS"/>
              </a:defRPr>
            </a:lvl6pPr>
            <a:lvl7pPr marL="0" lvl="6" indent="0" algn="ctr">
              <a:spcBef>
                <a:spcPts val="0"/>
              </a:spcBef>
              <a:buNone/>
              <a:defRPr sz="3600">
                <a:solidFill>
                  <a:schemeClr val="lt1"/>
                </a:solidFill>
                <a:latin typeface="Trebuchet MS"/>
                <a:ea typeface="Trebuchet MS"/>
                <a:cs typeface="Trebuchet MS"/>
                <a:sym typeface="Trebuchet MS"/>
              </a:defRPr>
            </a:lvl7pPr>
            <a:lvl8pPr marL="0" lvl="7" indent="0" algn="ctr">
              <a:spcBef>
                <a:spcPts val="0"/>
              </a:spcBef>
              <a:buNone/>
              <a:defRPr sz="3600">
                <a:solidFill>
                  <a:schemeClr val="lt1"/>
                </a:solidFill>
                <a:latin typeface="Trebuchet MS"/>
                <a:ea typeface="Trebuchet MS"/>
                <a:cs typeface="Trebuchet MS"/>
                <a:sym typeface="Trebuchet MS"/>
              </a:defRPr>
            </a:lvl8pPr>
            <a:lvl9pPr marL="0" lvl="8" indent="0" algn="ctr">
              <a:spcBef>
                <a:spcPts val="0"/>
              </a:spcBef>
              <a:buNone/>
              <a:defRPr sz="3600">
                <a:solidFill>
                  <a:schemeClr val="lt1"/>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pic>
        <p:nvPicPr>
          <p:cNvPr id="23" name="Google Shape;23;p24" descr="HD-ShadowLong.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1970240"/>
            <a:ext cx="10437812" cy="321164"/>
          </a:xfrm>
          <a:prstGeom prst="rect">
            <a:avLst/>
          </a:prstGeom>
          <a:noFill/>
          <a:ln>
            <a:noFill/>
          </a:ln>
        </p:spPr>
      </p:pic>
      <p:pic>
        <p:nvPicPr>
          <p:cNvPr id="24" name="Google Shape;24;p24" descr="HD-ShadowShor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85826" y="1971234"/>
            <a:ext cx="1602997" cy="144270"/>
          </a:xfrm>
          <a:prstGeom prst="rect">
            <a:avLst/>
          </a:prstGeom>
          <a:noFill/>
          <a:ln>
            <a:noFill/>
          </a:ln>
        </p:spPr>
      </p:pic>
      <p:sp>
        <p:nvSpPr>
          <p:cNvPr id="25" name="Google Shape;25;p24"/>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4"/>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4"/>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4"/>
          <p:cNvSpPr txBox="1">
            <a:spLocks noGrp="1"/>
          </p:cNvSpPr>
          <p:nvPr>
            <p:ph type="body" idx="1"/>
          </p:nvPr>
        </p:nvSpPr>
        <p:spPr>
          <a:xfrm>
            <a:off x="680321" y="2336873"/>
            <a:ext cx="9613861" cy="35993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9" name="Google Shape;29;p24"/>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4"/>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4"/>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lavička sekcie" type="secHead">
  <p:cSld name="SECTION_HEADER">
    <p:spTree>
      <p:nvGrpSpPr>
        <p:cNvPr id="1" name="Shape 32"/>
        <p:cNvGrpSpPr/>
        <p:nvPr/>
      </p:nvGrpSpPr>
      <p:grpSpPr>
        <a:xfrm>
          <a:off x="0" y="0"/>
          <a:ext cx="0" cy="0"/>
          <a:chOff x="0" y="0"/>
          <a:chExt cx="0" cy="0"/>
        </a:xfrm>
      </p:grpSpPr>
      <p:pic>
        <p:nvPicPr>
          <p:cNvPr id="33" name="Google Shape;33;p25" descr="HD-ShadowLong.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4086907"/>
            <a:ext cx="10437812" cy="321164"/>
          </a:xfrm>
          <a:prstGeom prst="rect">
            <a:avLst/>
          </a:prstGeom>
          <a:noFill/>
          <a:ln>
            <a:noFill/>
          </a:ln>
        </p:spPr>
      </p:pic>
      <p:pic>
        <p:nvPicPr>
          <p:cNvPr id="34" name="Google Shape;34;p25" descr="HD-ShadowShor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85824" y="4087901"/>
            <a:ext cx="1602997" cy="144270"/>
          </a:xfrm>
          <a:prstGeom prst="rect">
            <a:avLst/>
          </a:prstGeom>
          <a:noFill/>
          <a:ln>
            <a:noFill/>
          </a:ln>
        </p:spPr>
      </p:pic>
      <p:sp>
        <p:nvSpPr>
          <p:cNvPr id="35" name="Google Shape;35;p25"/>
          <p:cNvSpPr/>
          <p:nvPr/>
        </p:nvSpPr>
        <p:spPr>
          <a:xfrm>
            <a:off x="-2" y="2726267"/>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5"/>
          <p:cNvSpPr/>
          <p:nvPr/>
        </p:nvSpPr>
        <p:spPr>
          <a:xfrm>
            <a:off x="10585825" y="2726267"/>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5"/>
          <p:cNvSpPr txBox="1">
            <a:spLocks noGrp="1"/>
          </p:cNvSpPr>
          <p:nvPr>
            <p:ph type="title"/>
          </p:nvPr>
        </p:nvSpPr>
        <p:spPr>
          <a:xfrm>
            <a:off x="680322" y="2869895"/>
            <a:ext cx="9613860" cy="109078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600"/>
              <a:buFont typeface="Trebuchet M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5"/>
          <p:cNvSpPr txBox="1">
            <a:spLocks noGrp="1"/>
          </p:cNvSpPr>
          <p:nvPr>
            <p:ph type="body" idx="1"/>
          </p:nvPr>
        </p:nvSpPr>
        <p:spPr>
          <a:xfrm>
            <a:off x="680322" y="4232171"/>
            <a:ext cx="9613860" cy="1704017"/>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2000"/>
              <a:buNone/>
              <a:defRPr sz="20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39" name="Google Shape;39;p25"/>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5"/>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5"/>
          <p:cNvSpPr txBox="1">
            <a:spLocks noGrp="1"/>
          </p:cNvSpPr>
          <p:nvPr>
            <p:ph type="sldNum" idx="12"/>
          </p:nvPr>
        </p:nvSpPr>
        <p:spPr>
          <a:xfrm>
            <a:off x="10729455" y="2869895"/>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42"/>
        <p:cNvGrpSpPr/>
        <p:nvPr/>
      </p:nvGrpSpPr>
      <p:grpSpPr>
        <a:xfrm>
          <a:off x="0" y="0"/>
          <a:ext cx="0" cy="0"/>
          <a:chOff x="0" y="0"/>
          <a:chExt cx="0" cy="0"/>
        </a:xfrm>
      </p:grpSpPr>
      <p:pic>
        <p:nvPicPr>
          <p:cNvPr id="43" name="Google Shape;43;p26" descr="HD-ShadowLong.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1970240"/>
            <a:ext cx="10437812" cy="321164"/>
          </a:xfrm>
          <a:prstGeom prst="rect">
            <a:avLst/>
          </a:prstGeom>
          <a:noFill/>
          <a:ln>
            <a:noFill/>
          </a:ln>
        </p:spPr>
      </p:pic>
      <p:pic>
        <p:nvPicPr>
          <p:cNvPr id="44" name="Google Shape;44;p26" descr="HD-ShadowShor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85826" y="1971234"/>
            <a:ext cx="1602997" cy="144270"/>
          </a:xfrm>
          <a:prstGeom prst="rect">
            <a:avLst/>
          </a:prstGeom>
          <a:noFill/>
          <a:ln>
            <a:noFill/>
          </a:ln>
        </p:spPr>
      </p:pic>
      <p:sp>
        <p:nvSpPr>
          <p:cNvPr id="45" name="Google Shape;45;p26"/>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6"/>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6"/>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6"/>
          <p:cNvSpPr txBox="1">
            <a:spLocks noGrp="1"/>
          </p:cNvSpPr>
          <p:nvPr>
            <p:ph type="body" idx="1"/>
          </p:nvPr>
        </p:nvSpPr>
        <p:spPr>
          <a:xfrm>
            <a:off x="680320" y="2336873"/>
            <a:ext cx="4698358" cy="35993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9" name="Google Shape;49;p26"/>
          <p:cNvSpPr txBox="1">
            <a:spLocks noGrp="1"/>
          </p:cNvSpPr>
          <p:nvPr>
            <p:ph type="body" idx="2"/>
          </p:nvPr>
        </p:nvSpPr>
        <p:spPr>
          <a:xfrm>
            <a:off x="5594123" y="2336873"/>
            <a:ext cx="4700058" cy="35993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0" name="Google Shape;50;p26"/>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6"/>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orovnanie" type="twoTxTwoObj">
  <p:cSld name="TWO_OBJECTS_WITH_TEXT">
    <p:spTree>
      <p:nvGrpSpPr>
        <p:cNvPr id="1" name="Shape 53"/>
        <p:cNvGrpSpPr/>
        <p:nvPr/>
      </p:nvGrpSpPr>
      <p:grpSpPr>
        <a:xfrm>
          <a:off x="0" y="0"/>
          <a:ext cx="0" cy="0"/>
          <a:chOff x="0" y="0"/>
          <a:chExt cx="0" cy="0"/>
        </a:xfrm>
      </p:grpSpPr>
      <p:pic>
        <p:nvPicPr>
          <p:cNvPr id="54" name="Google Shape;54;p27" descr="HD-ShadowLong.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1970240"/>
            <a:ext cx="10437812" cy="321164"/>
          </a:xfrm>
          <a:prstGeom prst="rect">
            <a:avLst/>
          </a:prstGeom>
          <a:noFill/>
          <a:ln>
            <a:noFill/>
          </a:ln>
        </p:spPr>
      </p:pic>
      <p:pic>
        <p:nvPicPr>
          <p:cNvPr id="55" name="Google Shape;55;p27" descr="HD-ShadowShor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85826" y="1971234"/>
            <a:ext cx="1602997" cy="144270"/>
          </a:xfrm>
          <a:prstGeom prst="rect">
            <a:avLst/>
          </a:prstGeom>
          <a:noFill/>
          <a:ln>
            <a:noFill/>
          </a:ln>
        </p:spPr>
      </p:pic>
      <p:sp>
        <p:nvSpPr>
          <p:cNvPr id="56" name="Google Shape;56;p27"/>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7"/>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7"/>
          <p:cNvSpPr txBox="1">
            <a:spLocks noGrp="1"/>
          </p:cNvSpPr>
          <p:nvPr>
            <p:ph type="title"/>
          </p:nvPr>
        </p:nvSpPr>
        <p:spPr>
          <a:xfrm>
            <a:off x="680319" y="753229"/>
            <a:ext cx="9613863" cy="108093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7"/>
          <p:cNvSpPr txBox="1">
            <a:spLocks noGrp="1"/>
          </p:cNvSpPr>
          <p:nvPr>
            <p:ph type="body" idx="1"/>
          </p:nvPr>
        </p:nvSpPr>
        <p:spPr>
          <a:xfrm>
            <a:off x="906350" y="2336873"/>
            <a:ext cx="4472327" cy="69313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60" name="Google Shape;60;p27"/>
          <p:cNvSpPr txBox="1">
            <a:spLocks noGrp="1"/>
          </p:cNvSpPr>
          <p:nvPr>
            <p:ph type="body" idx="2"/>
          </p:nvPr>
        </p:nvSpPr>
        <p:spPr>
          <a:xfrm>
            <a:off x="680322" y="3030008"/>
            <a:ext cx="4698355" cy="29061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1" name="Google Shape;61;p27"/>
          <p:cNvSpPr txBox="1">
            <a:spLocks noGrp="1"/>
          </p:cNvSpPr>
          <p:nvPr>
            <p:ph type="body" idx="3"/>
          </p:nvPr>
        </p:nvSpPr>
        <p:spPr>
          <a:xfrm>
            <a:off x="5820154" y="2336873"/>
            <a:ext cx="4474028" cy="692076"/>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62" name="Google Shape;62;p27"/>
          <p:cNvSpPr txBox="1">
            <a:spLocks noGrp="1"/>
          </p:cNvSpPr>
          <p:nvPr>
            <p:ph type="body" idx="4"/>
          </p:nvPr>
        </p:nvSpPr>
        <p:spPr>
          <a:xfrm>
            <a:off x="5594123" y="3030008"/>
            <a:ext cx="4700059" cy="29061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3" name="Google Shape;63;p27"/>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7"/>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7"/>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en nadpis" type="titleOnly">
  <p:cSld name="TITLE_ONLY">
    <p:spTree>
      <p:nvGrpSpPr>
        <p:cNvPr id="1" name="Shape 66"/>
        <p:cNvGrpSpPr/>
        <p:nvPr/>
      </p:nvGrpSpPr>
      <p:grpSpPr>
        <a:xfrm>
          <a:off x="0" y="0"/>
          <a:ext cx="0" cy="0"/>
          <a:chOff x="0" y="0"/>
          <a:chExt cx="0" cy="0"/>
        </a:xfrm>
      </p:grpSpPr>
      <p:pic>
        <p:nvPicPr>
          <p:cNvPr id="67" name="Google Shape;67;p28" descr="HD-ShadowLong.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1970240"/>
            <a:ext cx="10437812" cy="321164"/>
          </a:xfrm>
          <a:prstGeom prst="rect">
            <a:avLst/>
          </a:prstGeom>
          <a:noFill/>
          <a:ln>
            <a:noFill/>
          </a:ln>
        </p:spPr>
      </p:pic>
      <p:pic>
        <p:nvPicPr>
          <p:cNvPr id="68" name="Google Shape;68;p28" descr="HD-ShadowShor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85826" y="1971234"/>
            <a:ext cx="1602997" cy="144270"/>
          </a:xfrm>
          <a:prstGeom prst="rect">
            <a:avLst/>
          </a:prstGeom>
          <a:noFill/>
          <a:ln>
            <a:noFill/>
          </a:ln>
        </p:spPr>
      </p:pic>
      <p:sp>
        <p:nvSpPr>
          <p:cNvPr id="69" name="Google Shape;69;p28"/>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8"/>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8"/>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8"/>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8"/>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8"/>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ázdna" type="blank">
  <p:cSld name="BLANK">
    <p:spTree>
      <p:nvGrpSpPr>
        <p:cNvPr id="1" name="Shape 75"/>
        <p:cNvGrpSpPr/>
        <p:nvPr/>
      </p:nvGrpSpPr>
      <p:grpSpPr>
        <a:xfrm>
          <a:off x="0" y="0"/>
          <a:ext cx="0" cy="0"/>
          <a:chOff x="0" y="0"/>
          <a:chExt cx="0" cy="0"/>
        </a:xfrm>
      </p:grpSpPr>
      <p:pic>
        <p:nvPicPr>
          <p:cNvPr id="76" name="Google Shape;76;p29" descr="HD-ShadowShort.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585826" y="1971234"/>
            <a:ext cx="1602997" cy="144270"/>
          </a:xfrm>
          <a:prstGeom prst="rect">
            <a:avLst/>
          </a:prstGeom>
          <a:noFill/>
          <a:ln>
            <a:noFill/>
          </a:ln>
        </p:spPr>
      </p:pic>
      <p:sp>
        <p:nvSpPr>
          <p:cNvPr id="77" name="Google Shape;77;p29"/>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9"/>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9"/>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9"/>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sah s popisom" type="objTx">
  <p:cSld name="OBJECT_WITH_CAPTION_TEXT">
    <p:spTree>
      <p:nvGrpSpPr>
        <p:cNvPr id="1" name="Shape 81"/>
        <p:cNvGrpSpPr/>
        <p:nvPr/>
      </p:nvGrpSpPr>
      <p:grpSpPr>
        <a:xfrm>
          <a:off x="0" y="0"/>
          <a:ext cx="0" cy="0"/>
          <a:chOff x="0" y="0"/>
          <a:chExt cx="0" cy="0"/>
        </a:xfrm>
      </p:grpSpPr>
      <p:pic>
        <p:nvPicPr>
          <p:cNvPr id="82" name="Google Shape;82;p30" descr="HD-ShadowLong.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1970240"/>
            <a:ext cx="10437812" cy="321164"/>
          </a:xfrm>
          <a:prstGeom prst="rect">
            <a:avLst/>
          </a:prstGeom>
          <a:noFill/>
          <a:ln>
            <a:noFill/>
          </a:ln>
        </p:spPr>
      </p:pic>
      <p:pic>
        <p:nvPicPr>
          <p:cNvPr id="83" name="Google Shape;83;p30" descr="HD-ShadowShor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85826" y="1971234"/>
            <a:ext cx="1602997" cy="144270"/>
          </a:xfrm>
          <a:prstGeom prst="rect">
            <a:avLst/>
          </a:prstGeom>
          <a:noFill/>
          <a:ln>
            <a:noFill/>
          </a:ln>
        </p:spPr>
      </p:pic>
      <p:sp>
        <p:nvSpPr>
          <p:cNvPr id="84" name="Google Shape;84;p30"/>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0"/>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0"/>
          <p:cNvSpPr txBox="1">
            <a:spLocks noGrp="1"/>
          </p:cNvSpPr>
          <p:nvPr>
            <p:ph type="title"/>
          </p:nvPr>
        </p:nvSpPr>
        <p:spPr>
          <a:xfrm>
            <a:off x="680321" y="753227"/>
            <a:ext cx="9613859" cy="10809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Trebuchet M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0"/>
          <p:cNvSpPr txBox="1">
            <a:spLocks noGrp="1"/>
          </p:cNvSpPr>
          <p:nvPr>
            <p:ph type="body" idx="1"/>
          </p:nvPr>
        </p:nvSpPr>
        <p:spPr>
          <a:xfrm>
            <a:off x="4685846" y="2336873"/>
            <a:ext cx="5608336" cy="35993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8" name="Google Shape;88;p30"/>
          <p:cNvSpPr txBox="1">
            <a:spLocks noGrp="1"/>
          </p:cNvSpPr>
          <p:nvPr>
            <p:ph type="body" idx="2"/>
          </p:nvPr>
        </p:nvSpPr>
        <p:spPr>
          <a:xfrm>
            <a:off x="680322" y="2336872"/>
            <a:ext cx="3790078" cy="359931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89" name="Google Shape;89;p30"/>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0"/>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0"/>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brázok s popisom" type="picTx">
  <p:cSld name="PICTURE_WITH_CAPTION_TEXT">
    <p:spTree>
      <p:nvGrpSpPr>
        <p:cNvPr id="1" name="Shape 92"/>
        <p:cNvGrpSpPr/>
        <p:nvPr/>
      </p:nvGrpSpPr>
      <p:grpSpPr>
        <a:xfrm>
          <a:off x="0" y="0"/>
          <a:ext cx="0" cy="0"/>
          <a:chOff x="0" y="0"/>
          <a:chExt cx="0" cy="0"/>
        </a:xfrm>
      </p:grpSpPr>
      <p:pic>
        <p:nvPicPr>
          <p:cNvPr id="93" name="Google Shape;93;p31" descr="HD-ShadowLong.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1970240"/>
            <a:ext cx="10437812" cy="321164"/>
          </a:xfrm>
          <a:prstGeom prst="rect">
            <a:avLst/>
          </a:prstGeom>
          <a:noFill/>
          <a:ln>
            <a:noFill/>
          </a:ln>
        </p:spPr>
      </p:pic>
      <p:pic>
        <p:nvPicPr>
          <p:cNvPr id="94" name="Google Shape;94;p31" descr="HD-ShadowShor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85826" y="1971234"/>
            <a:ext cx="1602997" cy="144270"/>
          </a:xfrm>
          <a:prstGeom prst="rect">
            <a:avLst/>
          </a:prstGeom>
          <a:noFill/>
          <a:ln>
            <a:noFill/>
          </a:ln>
        </p:spPr>
      </p:pic>
      <p:sp>
        <p:nvSpPr>
          <p:cNvPr id="95" name="Google Shape;95;p31"/>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1"/>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1"/>
          <p:cNvSpPr txBox="1">
            <a:spLocks noGrp="1"/>
          </p:cNvSpPr>
          <p:nvPr>
            <p:ph type="title"/>
          </p:nvPr>
        </p:nvSpPr>
        <p:spPr>
          <a:xfrm>
            <a:off x="680323" y="753228"/>
            <a:ext cx="9613857" cy="10809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Trebuchet M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31"/>
          <p:cNvSpPr>
            <a:spLocks noGrp="1"/>
          </p:cNvSpPr>
          <p:nvPr>
            <p:ph type="pic" idx="2"/>
          </p:nvPr>
        </p:nvSpPr>
        <p:spPr>
          <a:xfrm>
            <a:off x="4868333" y="2336874"/>
            <a:ext cx="5425849" cy="3599312"/>
          </a:xfrm>
          <a:prstGeom prst="rect">
            <a:avLst/>
          </a:prstGeom>
          <a:noFill/>
          <a:ln>
            <a:noFill/>
          </a:ln>
          <a:effectLst>
            <a:outerShdw blurRad="76200" dist="63500" dir="5040000" algn="tl" rotWithShape="0">
              <a:srgbClr val="000000">
                <a:alpha val="40784"/>
              </a:srgbClr>
            </a:outerShdw>
          </a:effectLst>
        </p:spPr>
      </p:sp>
      <p:sp>
        <p:nvSpPr>
          <p:cNvPr id="99" name="Google Shape;99;p31"/>
          <p:cNvSpPr txBox="1">
            <a:spLocks noGrp="1"/>
          </p:cNvSpPr>
          <p:nvPr>
            <p:ph type="body" idx="1"/>
          </p:nvPr>
        </p:nvSpPr>
        <p:spPr>
          <a:xfrm>
            <a:off x="680323" y="2336873"/>
            <a:ext cx="3876256" cy="3599315"/>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00" name="Google Shape;100;p31"/>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1"/>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1"/>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k-S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78121"/>
            </a:gs>
            <a:gs pos="50000">
              <a:srgbClr val="D54006"/>
            </a:gs>
            <a:gs pos="100000">
              <a:srgbClr val="8C0000"/>
            </a:gs>
          </a:gsLst>
          <a:lin ang="2520000" scaled="0"/>
        </a:gradFill>
        <a:effectLst/>
      </p:bgPr>
    </p:bg>
    <p:spTree>
      <p:nvGrpSpPr>
        <p:cNvPr id="1" name="Shape 5"/>
        <p:cNvGrpSpPr/>
        <p:nvPr/>
      </p:nvGrpSpPr>
      <p:grpSpPr>
        <a:xfrm>
          <a:off x="0" y="0"/>
          <a:ext cx="0" cy="0"/>
          <a:chOff x="0" y="0"/>
          <a:chExt cx="0" cy="0"/>
        </a:xfrm>
      </p:grpSpPr>
      <p:pic>
        <p:nvPicPr>
          <p:cNvPr id="6" name="Google Shape;6;p22" descr="hashOverlay-FullResolve.png"/>
          <p:cNvPicPr preferRelativeResize="0"/>
          <p:nvPr/>
        </p:nvPicPr>
        <p:blipFill rotWithShape="1">
          <a:blip r:embed="rId19" cstate="email">
            <a:alphaModFix amt="10000"/>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7" name="Google Shape;7;p22"/>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600"/>
              <a:buFont typeface="Trebuchet MS"/>
              <a:buNone/>
              <a:defRPr sz="3600" b="0" i="0" u="none" strike="noStrike" cap="non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22"/>
          <p:cNvSpPr txBox="1">
            <a:spLocks noGrp="1"/>
          </p:cNvSpPr>
          <p:nvPr>
            <p:ph type="body" idx="1"/>
          </p:nvPr>
        </p:nvSpPr>
        <p:spPr>
          <a:xfrm>
            <a:off x="680321" y="2336873"/>
            <a:ext cx="9613861" cy="3599316"/>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lt1"/>
              </a:buClr>
              <a:buSzPts val="2400"/>
              <a:buFont typeface="Arial"/>
              <a:buChar char="•"/>
              <a:defRPr sz="2400" b="0" i="0" u="none" strike="noStrike" cap="none">
                <a:solidFill>
                  <a:schemeClr val="lt1"/>
                </a:solidFill>
                <a:latin typeface="Trebuchet MS"/>
                <a:ea typeface="Trebuchet MS"/>
                <a:cs typeface="Trebuchet MS"/>
                <a:sym typeface="Trebuchet MS"/>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Trebuchet MS"/>
                <a:ea typeface="Trebuchet MS"/>
                <a:cs typeface="Trebuchet MS"/>
                <a:sym typeface="Trebuchet MS"/>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Trebuchet MS"/>
                <a:ea typeface="Trebuchet MS"/>
                <a:cs typeface="Trebuchet MS"/>
                <a:sym typeface="Trebuchet MS"/>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6pPr>
            <a:lvl7pPr marL="3200400" marR="0" lvl="6"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7pPr>
            <a:lvl8pPr marL="3657600" marR="0" lvl="7"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8pPr>
            <a:lvl9pPr marL="4114800" marR="0" lvl="8"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9pPr>
          </a:lstStyle>
          <a:p>
            <a:endParaRPr/>
          </a:p>
        </p:txBody>
      </p:sp>
      <p:sp>
        <p:nvSpPr>
          <p:cNvPr id="9" name="Google Shape;9;p22"/>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10" name="Google Shape;10;p22"/>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11" name="Google Shape;11;p22"/>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3600" b="0" i="0" u="none" strike="noStrike" cap="none">
                <a:solidFill>
                  <a:schemeClr val="lt1"/>
                </a:solidFill>
                <a:latin typeface="Trebuchet MS"/>
                <a:ea typeface="Trebuchet MS"/>
                <a:cs typeface="Trebuchet MS"/>
                <a:sym typeface="Trebuchet MS"/>
              </a:defRPr>
            </a:lvl1pPr>
            <a:lvl2pPr marL="0" marR="0" lvl="1" indent="0" algn="l" rtl="0">
              <a:spcBef>
                <a:spcPts val="0"/>
              </a:spcBef>
              <a:buNone/>
              <a:defRPr sz="3600" b="0" i="0" u="none" strike="noStrike" cap="none">
                <a:solidFill>
                  <a:schemeClr val="lt1"/>
                </a:solidFill>
                <a:latin typeface="Trebuchet MS"/>
                <a:ea typeface="Trebuchet MS"/>
                <a:cs typeface="Trebuchet MS"/>
                <a:sym typeface="Trebuchet MS"/>
              </a:defRPr>
            </a:lvl2pPr>
            <a:lvl3pPr marL="0" marR="0" lvl="2" indent="0" algn="l" rtl="0">
              <a:spcBef>
                <a:spcPts val="0"/>
              </a:spcBef>
              <a:buNone/>
              <a:defRPr sz="3600" b="0" i="0" u="none" strike="noStrike" cap="none">
                <a:solidFill>
                  <a:schemeClr val="lt1"/>
                </a:solidFill>
                <a:latin typeface="Trebuchet MS"/>
                <a:ea typeface="Trebuchet MS"/>
                <a:cs typeface="Trebuchet MS"/>
                <a:sym typeface="Trebuchet MS"/>
              </a:defRPr>
            </a:lvl3pPr>
            <a:lvl4pPr marL="0" marR="0" lvl="3" indent="0" algn="l" rtl="0">
              <a:spcBef>
                <a:spcPts val="0"/>
              </a:spcBef>
              <a:buNone/>
              <a:defRPr sz="3600" b="0" i="0" u="none" strike="noStrike" cap="none">
                <a:solidFill>
                  <a:schemeClr val="lt1"/>
                </a:solidFill>
                <a:latin typeface="Trebuchet MS"/>
                <a:ea typeface="Trebuchet MS"/>
                <a:cs typeface="Trebuchet MS"/>
                <a:sym typeface="Trebuchet MS"/>
              </a:defRPr>
            </a:lvl4pPr>
            <a:lvl5pPr marL="0" marR="0" lvl="4" indent="0" algn="l" rtl="0">
              <a:spcBef>
                <a:spcPts val="0"/>
              </a:spcBef>
              <a:buNone/>
              <a:defRPr sz="3600" b="0" i="0" u="none" strike="noStrike" cap="none">
                <a:solidFill>
                  <a:schemeClr val="lt1"/>
                </a:solidFill>
                <a:latin typeface="Trebuchet MS"/>
                <a:ea typeface="Trebuchet MS"/>
                <a:cs typeface="Trebuchet MS"/>
                <a:sym typeface="Trebuchet MS"/>
              </a:defRPr>
            </a:lvl5pPr>
            <a:lvl6pPr marL="0" marR="0" lvl="5" indent="0" algn="l" rtl="0">
              <a:spcBef>
                <a:spcPts val="0"/>
              </a:spcBef>
              <a:buNone/>
              <a:defRPr sz="3600" b="0" i="0" u="none" strike="noStrike" cap="none">
                <a:solidFill>
                  <a:schemeClr val="lt1"/>
                </a:solidFill>
                <a:latin typeface="Trebuchet MS"/>
                <a:ea typeface="Trebuchet MS"/>
                <a:cs typeface="Trebuchet MS"/>
                <a:sym typeface="Trebuchet MS"/>
              </a:defRPr>
            </a:lvl6pPr>
            <a:lvl7pPr marL="0" marR="0" lvl="6" indent="0" algn="l" rtl="0">
              <a:spcBef>
                <a:spcPts val="0"/>
              </a:spcBef>
              <a:buNone/>
              <a:defRPr sz="3600" b="0" i="0" u="none" strike="noStrike" cap="none">
                <a:solidFill>
                  <a:schemeClr val="lt1"/>
                </a:solidFill>
                <a:latin typeface="Trebuchet MS"/>
                <a:ea typeface="Trebuchet MS"/>
                <a:cs typeface="Trebuchet MS"/>
                <a:sym typeface="Trebuchet MS"/>
              </a:defRPr>
            </a:lvl7pPr>
            <a:lvl8pPr marL="0" marR="0" lvl="7" indent="0" algn="l" rtl="0">
              <a:spcBef>
                <a:spcPts val="0"/>
              </a:spcBef>
              <a:buNone/>
              <a:defRPr sz="3600" b="0" i="0" u="none" strike="noStrike" cap="none">
                <a:solidFill>
                  <a:schemeClr val="lt1"/>
                </a:solidFill>
                <a:latin typeface="Trebuchet MS"/>
                <a:ea typeface="Trebuchet MS"/>
                <a:cs typeface="Trebuchet MS"/>
                <a:sym typeface="Trebuchet MS"/>
              </a:defRPr>
            </a:lvl8pPr>
            <a:lvl9pPr marL="0" marR="0" lvl="8" indent="0" algn="l" rtl="0">
              <a:spcBef>
                <a:spcPts val="0"/>
              </a:spcBef>
              <a:buNone/>
              <a:defRPr sz="3600" b="0" i="0" u="none" strike="noStrike" cap="none">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sk-SK"/>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18" Type="http://schemas.openxmlformats.org/officeDocument/2006/relationships/slide" Target="slide18.xml"/><Relationship Id="rId3" Type="http://schemas.openxmlformats.org/officeDocument/2006/relationships/slide" Target="slide3.xml"/><Relationship Id="rId7" Type="http://schemas.openxmlformats.org/officeDocument/2006/relationships/slide" Target="slide7.xml"/><Relationship Id="rId12" Type="http://schemas.openxmlformats.org/officeDocument/2006/relationships/slide" Target="slide12.xml"/><Relationship Id="rId17" Type="http://schemas.openxmlformats.org/officeDocument/2006/relationships/slide" Target="slide17.xml"/><Relationship Id="rId2" Type="http://schemas.openxmlformats.org/officeDocument/2006/relationships/notesSlide" Target="../notesSlides/notesSlide2.xml"/><Relationship Id="rId16" Type="http://schemas.openxmlformats.org/officeDocument/2006/relationships/slide" Target="slide16.xml"/><Relationship Id="rId20" Type="http://schemas.openxmlformats.org/officeDocument/2006/relationships/slide" Target="slide20.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1.xml"/><Relationship Id="rId5" Type="http://schemas.openxmlformats.org/officeDocument/2006/relationships/slide" Target="slide5.xml"/><Relationship Id="rId15" Type="http://schemas.openxmlformats.org/officeDocument/2006/relationships/slide" Target="slide15.xml"/><Relationship Id="rId10" Type="http://schemas.openxmlformats.org/officeDocument/2006/relationships/slide" Target="slide10.xml"/><Relationship Id="rId19" Type="http://schemas.openxmlformats.org/officeDocument/2006/relationships/slide" Target="slide19.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vespa.nu/supermarke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info@vespa.nu"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vespa.nu/supermarke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info@vespa.n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
          <p:cNvSpPr txBox="1">
            <a:spLocks noGrp="1"/>
          </p:cNvSpPr>
          <p:nvPr>
            <p:ph type="ctrTitle"/>
          </p:nvPr>
        </p:nvSpPr>
        <p:spPr>
          <a:xfrm>
            <a:off x="680322" y="2733709"/>
            <a:ext cx="8144100" cy="13731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5400"/>
              <a:buFont typeface="Trebuchet MS"/>
              <a:buNone/>
            </a:pPr>
            <a:r>
              <a:rPr lang="sk-SK"/>
              <a:t>Správa z praxe/Practice Report</a:t>
            </a:r>
            <a:endParaRPr/>
          </a:p>
        </p:txBody>
      </p:sp>
      <p:sp>
        <p:nvSpPr>
          <p:cNvPr id="203" name="Google Shape;203;p1"/>
          <p:cNvSpPr txBox="1">
            <a:spLocks noGrp="1"/>
          </p:cNvSpPr>
          <p:nvPr>
            <p:ph type="subTitle" idx="1"/>
          </p:nvPr>
        </p:nvSpPr>
        <p:spPr>
          <a:xfrm>
            <a:off x="740706" y="4437171"/>
            <a:ext cx="8938131" cy="179110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000"/>
              <a:buNone/>
            </a:pPr>
            <a:r>
              <a:rPr lang="sk-SK"/>
              <a:t>ITALIAN SUPER MARKET</a:t>
            </a:r>
            <a:endParaRPr/>
          </a:p>
          <a:p>
            <a:pPr marL="0" lvl="0" indent="0" algn="ctr" rtl="0">
              <a:lnSpc>
                <a:spcPct val="90000"/>
              </a:lnSpc>
              <a:spcBef>
                <a:spcPts val="1000"/>
              </a:spcBef>
              <a:spcAft>
                <a:spcPts val="0"/>
              </a:spcAft>
              <a:buClr>
                <a:schemeClr val="lt1"/>
              </a:buClr>
              <a:buSzPts val="2000"/>
              <a:buNone/>
            </a:pPr>
            <a:r>
              <a:rPr lang="sk-SK"/>
              <a:t>Marek Kočerjagin </a:t>
            </a:r>
            <a:endParaRPr/>
          </a:p>
          <a:p>
            <a:pPr marL="0" lvl="0" indent="0" algn="ctr" rtl="0">
              <a:lnSpc>
                <a:spcPct val="90000"/>
              </a:lnSpc>
              <a:spcBef>
                <a:spcPts val="1000"/>
              </a:spcBef>
              <a:spcAft>
                <a:spcPts val="0"/>
              </a:spcAft>
              <a:buClr>
                <a:schemeClr val="lt1"/>
              </a:buClr>
              <a:buSzPts val="2000"/>
              <a:buNone/>
            </a:pPr>
            <a:r>
              <a:rPr lang="sk-SK"/>
              <a:t>2024/2025</a:t>
            </a:r>
            <a:endParaRPr/>
          </a:p>
          <a:p>
            <a:pPr marL="0" lvl="0" indent="0" algn="r" rtl="0">
              <a:lnSpc>
                <a:spcPct val="90000"/>
              </a:lnSpc>
              <a:spcBef>
                <a:spcPts val="1000"/>
              </a:spcBef>
              <a:spcAft>
                <a:spcPts val="0"/>
              </a:spcAft>
              <a:buClr>
                <a:schemeClr val="lt1"/>
              </a:buClr>
              <a:buSzPts val="2000"/>
              <a:buNone/>
            </a:pPr>
            <a:r>
              <a:rPr lang="sk-SK"/>
              <a:t>   </a:t>
            </a:r>
            <a:endParaRPr/>
          </a:p>
        </p:txBody>
      </p:sp>
      <p:pic>
        <p:nvPicPr>
          <p:cNvPr id="204" name="Google Shape;204;p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803575" y="3002825"/>
            <a:ext cx="1188075" cy="712975"/>
          </a:xfrm>
          <a:prstGeom prst="rect">
            <a:avLst/>
          </a:prstGeom>
          <a:noFill/>
          <a:ln>
            <a:noFill/>
          </a:ln>
        </p:spPr>
      </p:pic>
      <p:pic>
        <p:nvPicPr>
          <p:cNvPr id="205" name="Google Shape;205;p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9301675" y="2998333"/>
            <a:ext cx="1188076" cy="721994"/>
          </a:xfrm>
          <a:prstGeom prst="rect">
            <a:avLst/>
          </a:prstGeom>
          <a:noFill/>
          <a:ln>
            <a:noFill/>
          </a:ln>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0"/>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rebuchet MS"/>
              <a:buNone/>
            </a:pPr>
            <a:r>
              <a:rPr lang="sk-SK"/>
              <a:t>Popis vykonávaných činností (2)</a:t>
            </a:r>
            <a:endParaRPr/>
          </a:p>
        </p:txBody>
      </p:sp>
      <p:sp>
        <p:nvSpPr>
          <p:cNvPr id="263" name="Google Shape;263;p10"/>
          <p:cNvSpPr txBox="1">
            <a:spLocks noGrp="1"/>
          </p:cNvSpPr>
          <p:nvPr>
            <p:ph type="body" idx="1"/>
          </p:nvPr>
        </p:nvSpPr>
        <p:spPr>
          <a:xfrm>
            <a:off x="680321" y="2336873"/>
            <a:ext cx="9613861" cy="359931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800"/>
              <a:buChar char="•"/>
            </a:pPr>
            <a:r>
              <a:rPr lang="sk-SK" sz="2800"/>
              <a:t>Mentor nám dal za úlohu urobiť štatistiku obchodu za rok 2024. Rozhodli sme sa to urobiť pomocou programu Excel, kde sme urobili grafy, v ktorých boli porovnávané jednotlivé mesiace.</a:t>
            </a:r>
            <a:endParaRPr/>
          </a:p>
          <a:p>
            <a:pPr marL="228600" lvl="0" indent="-228600" algn="l" rtl="0">
              <a:lnSpc>
                <a:spcPct val="90000"/>
              </a:lnSpc>
              <a:spcBef>
                <a:spcPts val="1000"/>
              </a:spcBef>
              <a:spcAft>
                <a:spcPts val="0"/>
              </a:spcAft>
              <a:buClr>
                <a:schemeClr val="lt1"/>
              </a:buClr>
              <a:buSzPts val="2800"/>
              <a:buChar char="•"/>
            </a:pPr>
            <a:r>
              <a:rPr lang="sk-SK" sz="2800"/>
              <a:t>Vytlačili sme si našu prácu, ukázali ju mentorke a tá s nami bola spokojná.</a:t>
            </a:r>
            <a:endParaRPr/>
          </a:p>
        </p:txBody>
      </p:sp>
    </p:spTree>
  </p:cSld>
  <p:clrMapOvr>
    <a:masterClrMapping/>
  </p:clrMapOvr>
  <mc:AlternateContent xmlns:mc="http://schemas.openxmlformats.org/markup-compatibility/2006" xmlns:p14="http://schemas.microsoft.com/office/powerpoint/2010/main">
    <mc:Choice Requires="p14">
      <p:transition spd="med">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1"/>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rebuchet MS"/>
              <a:buNone/>
            </a:pPr>
            <a:r>
              <a:rPr lang="sk-SK"/>
              <a:t>Description of actions performed (2)</a:t>
            </a:r>
            <a:endParaRPr/>
          </a:p>
        </p:txBody>
      </p:sp>
      <p:sp>
        <p:nvSpPr>
          <p:cNvPr id="269" name="Google Shape;269;p11"/>
          <p:cNvSpPr txBox="1">
            <a:spLocks noGrp="1"/>
          </p:cNvSpPr>
          <p:nvPr>
            <p:ph type="body" idx="1"/>
          </p:nvPr>
        </p:nvSpPr>
        <p:spPr>
          <a:xfrm>
            <a:off x="680321" y="2681930"/>
            <a:ext cx="9613861" cy="359931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800"/>
              <a:buChar char="•"/>
            </a:pPr>
            <a:r>
              <a:rPr lang="sk-SK" sz="2800"/>
              <a:t>The mentor gave us the task of making trade statistics for the year 2024. We decided to do it using the Excel program, where we  made graphs in which individual months were compared.</a:t>
            </a:r>
            <a:endParaRPr/>
          </a:p>
          <a:p>
            <a:pPr marL="228600" lvl="0" indent="-228600" algn="l" rtl="0">
              <a:lnSpc>
                <a:spcPct val="90000"/>
              </a:lnSpc>
              <a:spcBef>
                <a:spcPts val="1000"/>
              </a:spcBef>
              <a:spcAft>
                <a:spcPts val="0"/>
              </a:spcAft>
              <a:buClr>
                <a:schemeClr val="lt1"/>
              </a:buClr>
              <a:buSzPts val="2800"/>
              <a:buChar char="•"/>
            </a:pPr>
            <a:r>
              <a:rPr lang="sk-SK" sz="2800"/>
              <a:t>We printed our work, showed it to the mentor, and she was  satisfied with us.</a:t>
            </a:r>
            <a:endParaRPr/>
          </a:p>
          <a:p>
            <a:pPr marL="0" lvl="0" indent="0" algn="l" rtl="0">
              <a:lnSpc>
                <a:spcPct val="90000"/>
              </a:lnSpc>
              <a:spcBef>
                <a:spcPts val="1000"/>
              </a:spcBef>
              <a:spcAft>
                <a:spcPts val="0"/>
              </a:spcAft>
              <a:buClr>
                <a:schemeClr val="lt1"/>
              </a:buClr>
              <a:buSzPts val="2400"/>
              <a:buNone/>
            </a:pPr>
            <a:endParaRPr/>
          </a:p>
        </p:txBody>
      </p:sp>
    </p:spTree>
  </p:cSld>
  <p:clrMapOvr>
    <a:masterClrMapping/>
  </p:clrMapOvr>
  <p:transition spd="med">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2"/>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rebuchet MS"/>
              <a:buNone/>
            </a:pPr>
            <a:r>
              <a:rPr lang="sk-SK"/>
              <a:t>Our work/Naša práca</a:t>
            </a:r>
            <a:endParaRPr/>
          </a:p>
        </p:txBody>
      </p:sp>
      <p:pic>
        <p:nvPicPr>
          <p:cNvPr id="275" name="Google Shape;275;p12"/>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1219322" y="2068238"/>
            <a:ext cx="9641335" cy="4418827"/>
          </a:xfrm>
          <a:prstGeom prst="rect">
            <a:avLst/>
          </a:prstGeom>
          <a:noFill/>
          <a:ln>
            <a:noFill/>
          </a:ln>
        </p:spPr>
      </p:pic>
    </p:spTree>
  </p:cSld>
  <p:clrMapOvr>
    <a:masterClrMapping/>
  </p:clrMapOvr>
  <p:transition spd="med">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3"/>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rebuchet MS"/>
              <a:buNone/>
            </a:pPr>
            <a:r>
              <a:rPr lang="sk-SK"/>
              <a:t>Popis vykonávaných činností (3)</a:t>
            </a:r>
            <a:endParaRPr/>
          </a:p>
        </p:txBody>
      </p:sp>
      <p:sp>
        <p:nvSpPr>
          <p:cNvPr id="281" name="Google Shape;281;p13"/>
          <p:cNvSpPr txBox="1">
            <a:spLocks noGrp="1"/>
          </p:cNvSpPr>
          <p:nvPr>
            <p:ph type="body" idx="1"/>
          </p:nvPr>
        </p:nvSpPr>
        <p:spPr>
          <a:xfrm>
            <a:off x="680324" y="2336875"/>
            <a:ext cx="6187500" cy="35994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800"/>
              <a:buChar char="•"/>
            </a:pPr>
            <a:r>
              <a:rPr lang="sk-SK" sz="2800"/>
              <a:t>Tým že sme pracovali v obchode našou úlohou bolo aj obsluhovanie zákazníkov. Vďaka tomu že sme prácu s pokladnou už poznali sme sa velmi rýchlo naučili pracovať s ich systémom. S zákazníkmi sme komunikovali v agličtine</a:t>
            </a:r>
            <a:endParaRPr sz="2800"/>
          </a:p>
        </p:txBody>
      </p:sp>
      <p:pic>
        <p:nvPicPr>
          <p:cNvPr id="282" name="Google Shape;282;p1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130625" y="2640750"/>
            <a:ext cx="3872401" cy="2581600"/>
          </a:xfrm>
          <a:prstGeom prst="rect">
            <a:avLst/>
          </a:prstGeom>
          <a:noFill/>
          <a:ln>
            <a:noFill/>
          </a:ln>
          <a:effectLst>
            <a:outerShdw blurRad="57150" dist="19050" dir="5400000" algn="bl" rotWithShape="0">
              <a:srgbClr val="000000">
                <a:alpha val="50000"/>
              </a:srgbClr>
            </a:outerShdw>
          </a:effectLst>
        </p:spPr>
      </p:pic>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4"/>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rebuchet MS"/>
              <a:buNone/>
            </a:pPr>
            <a:r>
              <a:rPr lang="sk-SK"/>
              <a:t>Description of actions performed (3)</a:t>
            </a:r>
            <a:endParaRPr/>
          </a:p>
        </p:txBody>
      </p:sp>
      <p:sp>
        <p:nvSpPr>
          <p:cNvPr id="288" name="Google Shape;288;p14"/>
          <p:cNvSpPr txBox="1">
            <a:spLocks noGrp="1"/>
          </p:cNvSpPr>
          <p:nvPr>
            <p:ph type="body" idx="1"/>
          </p:nvPr>
        </p:nvSpPr>
        <p:spPr>
          <a:xfrm>
            <a:off x="680325" y="2336875"/>
            <a:ext cx="6384600" cy="35994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800"/>
              <a:buChar char="•"/>
            </a:pPr>
            <a:r>
              <a:rPr lang="sk-SK" sz="2800"/>
              <a:t>Since we worked in the store, our task was also to serve customers. Thanks to the fact that we already knew how to work with the cash register, we learned to work with their system very quickly. We communicated with customers in English</a:t>
            </a:r>
            <a:endParaRPr sz="2900"/>
          </a:p>
        </p:txBody>
      </p:sp>
      <p:pic>
        <p:nvPicPr>
          <p:cNvPr id="289" name="Google Shape;289;p1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064925" y="2753625"/>
            <a:ext cx="3872401" cy="2581600"/>
          </a:xfrm>
          <a:prstGeom prst="rect">
            <a:avLst/>
          </a:prstGeom>
          <a:noFill/>
          <a:ln>
            <a:noFill/>
          </a:ln>
          <a:effectLst>
            <a:outerShdw blurRad="57150" dist="19050" dir="5400000" algn="bl" rotWithShape="0">
              <a:srgbClr val="000000">
                <a:alpha val="50000"/>
              </a:srgbClr>
            </a:outerShdw>
          </a:effectLst>
        </p:spPr>
      </p:pic>
    </p:spTree>
  </p:cSld>
  <p:clrMapOvr>
    <a:masterClrMapping/>
  </p:clrMapOvr>
  <p:transition spd="med">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5"/>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rebuchet MS"/>
              <a:buNone/>
            </a:pPr>
            <a:r>
              <a:rPr lang="sk-SK"/>
              <a:t>Popis vykonávaných činností (4)</a:t>
            </a:r>
            <a:endParaRPr/>
          </a:p>
        </p:txBody>
      </p:sp>
      <p:sp>
        <p:nvSpPr>
          <p:cNvPr id="295" name="Google Shape;295;p15"/>
          <p:cNvSpPr txBox="1">
            <a:spLocks noGrp="1"/>
          </p:cNvSpPr>
          <p:nvPr>
            <p:ph type="body" idx="1"/>
          </p:nvPr>
        </p:nvSpPr>
        <p:spPr>
          <a:xfrm>
            <a:off x="680321" y="2336873"/>
            <a:ext cx="4788826" cy="359931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800"/>
              <a:buChar char="•"/>
            </a:pPr>
            <a:r>
              <a:rPr lang="sk-SK" sz="2800"/>
              <a:t>Raz pri počítaní produktov z objednávky sa nám stalo že nesedel počet jedného typu produktu. Oznámili sme to našej mentorke a ona nám ukázala ako sa rieši reklamácia a ukázala nám ako píše email dodávateľovi.</a:t>
            </a:r>
            <a:endParaRPr/>
          </a:p>
        </p:txBody>
      </p:sp>
      <p:pic>
        <p:nvPicPr>
          <p:cNvPr id="296" name="Google Shape;296;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202392" y="2139351"/>
            <a:ext cx="3122762" cy="4304581"/>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6"/>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rebuchet MS"/>
              <a:buNone/>
            </a:pPr>
            <a:r>
              <a:rPr lang="sk-SK"/>
              <a:t>Description of actions performed (4)</a:t>
            </a:r>
            <a:endParaRPr/>
          </a:p>
        </p:txBody>
      </p:sp>
      <p:sp>
        <p:nvSpPr>
          <p:cNvPr id="302" name="Google Shape;302;p16"/>
          <p:cNvSpPr txBox="1">
            <a:spLocks noGrp="1"/>
          </p:cNvSpPr>
          <p:nvPr>
            <p:ph type="body" idx="1"/>
          </p:nvPr>
        </p:nvSpPr>
        <p:spPr>
          <a:xfrm>
            <a:off x="680321" y="2336873"/>
            <a:ext cx="9613861" cy="359931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Char char="•"/>
            </a:pPr>
            <a:r>
              <a:rPr lang="sk-SK" sz="2500"/>
              <a:t>Once, when we were counting the products from the order, we noticed that the number of one type of product did not match. We reported it to our mentor and she showed us how to handle a complaint and showed us how to write an email to the supplier</a:t>
            </a:r>
            <a:r>
              <a:rPr lang="sk-SK"/>
              <a:t>.</a:t>
            </a:r>
            <a:endParaRPr/>
          </a:p>
        </p:txBody>
      </p:sp>
      <p:pic>
        <p:nvPicPr>
          <p:cNvPr id="303" name="Google Shape;303;p1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685825" y="3956900"/>
            <a:ext cx="3453101" cy="2438750"/>
          </a:xfrm>
          <a:prstGeom prst="rect">
            <a:avLst/>
          </a:prstGeom>
          <a:noFill/>
          <a:ln>
            <a:noFill/>
          </a:ln>
        </p:spPr>
      </p:pic>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7"/>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sk-SK"/>
              <a:t>Voľno časové aktivity/Free time activities</a:t>
            </a:r>
            <a:endParaRPr/>
          </a:p>
        </p:txBody>
      </p:sp>
      <p:pic>
        <p:nvPicPr>
          <p:cNvPr id="309" name="Google Shape;309;p17"/>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816471" y="2575064"/>
            <a:ext cx="2829465" cy="3922199"/>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310" name="Google Shape;310;p1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626978" y="2669631"/>
            <a:ext cx="2742350" cy="3922199"/>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311" name="Google Shape;311;p1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134711" y="2669631"/>
            <a:ext cx="2682815" cy="3924118"/>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312" name="Google Shape;312;p17"/>
          <p:cNvSpPr txBox="1"/>
          <p:nvPr/>
        </p:nvSpPr>
        <p:spPr>
          <a:xfrm>
            <a:off x="353683" y="1973657"/>
            <a:ext cx="40416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800" b="0" i="0" u="none" strike="noStrike" cap="none">
                <a:solidFill>
                  <a:schemeClr val="lt1"/>
                </a:solidFill>
                <a:latin typeface="Trebuchet MS"/>
                <a:ea typeface="Trebuchet MS"/>
                <a:cs typeface="Trebuchet MS"/>
                <a:sym typeface="Trebuchet MS"/>
              </a:rPr>
              <a:t>Výlet do Kullabergu/Trip to Kullaberg</a:t>
            </a:r>
            <a:endParaRPr sz="1800">
              <a:solidFill>
                <a:schemeClr val="lt1"/>
              </a:solidFill>
              <a:latin typeface="Trebuchet MS"/>
              <a:ea typeface="Trebuchet MS"/>
              <a:cs typeface="Trebuchet MS"/>
              <a:sym typeface="Trebuchet MS"/>
            </a:endParaRPr>
          </a:p>
        </p:txBody>
      </p:sp>
      <p:sp>
        <p:nvSpPr>
          <p:cNvPr id="313" name="Google Shape;313;p17"/>
          <p:cNvSpPr txBox="1"/>
          <p:nvPr/>
        </p:nvSpPr>
        <p:spPr>
          <a:xfrm>
            <a:off x="4626978" y="1928733"/>
            <a:ext cx="323901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800">
                <a:solidFill>
                  <a:schemeClr val="lt1"/>
                </a:solidFill>
                <a:latin typeface="Trebuchet MS"/>
                <a:ea typeface="Trebuchet MS"/>
                <a:cs typeface="Trebuchet MS"/>
                <a:sym typeface="Trebuchet MS"/>
              </a:rPr>
              <a:t>Výlet do Kodaňe/Trip to Copenhagen</a:t>
            </a:r>
            <a:endParaRPr sz="1800">
              <a:solidFill>
                <a:schemeClr val="lt1"/>
              </a:solidFill>
              <a:latin typeface="Trebuchet MS"/>
              <a:ea typeface="Trebuchet MS"/>
              <a:cs typeface="Trebuchet MS"/>
              <a:sym typeface="Trebuchet MS"/>
            </a:endParaRPr>
          </a:p>
        </p:txBody>
      </p:sp>
      <p:sp>
        <p:nvSpPr>
          <p:cNvPr id="314" name="Google Shape;314;p17"/>
          <p:cNvSpPr txBox="1"/>
          <p:nvPr/>
        </p:nvSpPr>
        <p:spPr>
          <a:xfrm>
            <a:off x="8134711" y="2158323"/>
            <a:ext cx="24224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800">
                <a:solidFill>
                  <a:schemeClr val="lt1"/>
                </a:solidFill>
                <a:latin typeface="Trebuchet MS"/>
                <a:ea typeface="Trebuchet MS"/>
                <a:cs typeface="Trebuchet MS"/>
                <a:sym typeface="Trebuchet MS"/>
              </a:rPr>
              <a:t>Výlet loďou/Boat trip</a:t>
            </a:r>
            <a:endParaRPr sz="1800">
              <a:solidFill>
                <a:schemeClr val="lt1"/>
              </a:solidFill>
              <a:latin typeface="Trebuchet MS"/>
              <a:ea typeface="Trebuchet MS"/>
              <a:cs typeface="Trebuchet MS"/>
              <a:sym typeface="Trebuchet MS"/>
            </a:endParaRPr>
          </a:p>
        </p:txBody>
      </p:sp>
    </p:spTree>
  </p:cSld>
  <p:clrMapOvr>
    <a:masterClrMapping/>
  </p:clrMapOvr>
  <mc:AlternateContent xmlns:mc="http://schemas.openxmlformats.org/markup-compatibility/2006" xmlns:p14="http://schemas.microsoft.com/office/powerpoint/2010/main">
    <mc:Choice Requires="p14">
      <p:transition spd="med">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8"/>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rebuchet MS"/>
              <a:buNone/>
            </a:pPr>
            <a:r>
              <a:rPr lang="sk-SK"/>
              <a:t>Denník z praxe (prvá strana)</a:t>
            </a:r>
            <a:endParaRPr/>
          </a:p>
        </p:txBody>
      </p:sp>
      <p:pic>
        <p:nvPicPr>
          <p:cNvPr id="320" name="Google Shape;320;p18"/>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rot="-5400000">
            <a:off x="3439166" y="1196226"/>
            <a:ext cx="4697012" cy="636760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mc:AlternateContent xmlns:mc="http://schemas.openxmlformats.org/markup-compatibility/2006" xmlns:p14="http://schemas.microsoft.com/office/powerpoint/2010/main">
    <mc:Choice Requires="p14">
      <p:transition spd="med">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19"/>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rebuchet MS"/>
              <a:buNone/>
            </a:pPr>
            <a:r>
              <a:rPr lang="sk-SK"/>
              <a:t>Denník z praxe (druhá strana)</a:t>
            </a:r>
            <a:endParaRPr/>
          </a:p>
        </p:txBody>
      </p:sp>
      <p:pic>
        <p:nvPicPr>
          <p:cNvPr id="326" name="Google Shape;326;p19"/>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rot="-5400000">
            <a:off x="3503836" y="1196269"/>
            <a:ext cx="4521532" cy="6344728"/>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mc:AlternateContent xmlns:mc="http://schemas.openxmlformats.org/markup-compatibility/2006" xmlns:p14="http://schemas.microsoft.com/office/powerpoint/2010/main">
    <mc:Choice Requires="p14">
      <p:transition spd="med">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rebuchet MS"/>
              <a:buNone/>
            </a:pPr>
            <a:r>
              <a:rPr lang="sk-SK"/>
              <a:t>Content/Obsah</a:t>
            </a:r>
            <a:endParaRPr/>
          </a:p>
        </p:txBody>
      </p:sp>
      <p:sp>
        <p:nvSpPr>
          <p:cNvPr id="211" name="Google Shape;211;p2"/>
          <p:cNvSpPr txBox="1">
            <a:spLocks noGrp="1"/>
          </p:cNvSpPr>
          <p:nvPr>
            <p:ph type="body" idx="1"/>
          </p:nvPr>
        </p:nvSpPr>
        <p:spPr>
          <a:xfrm>
            <a:off x="680321" y="2336873"/>
            <a:ext cx="9613861" cy="3599316"/>
          </a:xfrm>
          <a:prstGeom prst="rect">
            <a:avLst/>
          </a:prstGeom>
          <a:noFill/>
          <a:ln>
            <a:noFill/>
          </a:ln>
        </p:spPr>
        <p:txBody>
          <a:bodyPr spcFirstLastPara="1" wrap="square" lIns="91425" tIns="45700" rIns="91425" bIns="45700" anchor="t" anchorCtr="0">
            <a:normAutofit fontScale="62500" lnSpcReduction="20000"/>
          </a:bodyPr>
          <a:lstStyle/>
          <a:p>
            <a:pPr marL="228600" lvl="0" indent="-228600" algn="l" rtl="0">
              <a:lnSpc>
                <a:spcPct val="90000"/>
              </a:lnSpc>
              <a:spcBef>
                <a:spcPts val="0"/>
              </a:spcBef>
              <a:spcAft>
                <a:spcPts val="0"/>
              </a:spcAft>
              <a:buClr>
                <a:schemeClr val="lt1"/>
              </a:buClr>
              <a:buSzPct val="100000"/>
              <a:buChar char="•"/>
            </a:pPr>
            <a:r>
              <a:rPr lang="sk-SK" u="sng">
                <a:solidFill>
                  <a:schemeClr val="hlink"/>
                </a:solidFill>
                <a:hlinkClick r:id="rId3" action="ppaction://hlinksldjump"/>
              </a:rPr>
              <a:t>Úvod</a:t>
            </a:r>
            <a:r>
              <a:rPr lang="sk-SK"/>
              <a:t>/</a:t>
            </a:r>
            <a:r>
              <a:rPr lang="sk-SK" u="sng">
                <a:solidFill>
                  <a:schemeClr val="hlink"/>
                </a:solidFill>
                <a:hlinkClick r:id="rId4" action="ppaction://hlinksldjump"/>
              </a:rPr>
              <a:t>Introduction</a:t>
            </a:r>
            <a:endParaRPr/>
          </a:p>
          <a:p>
            <a:pPr marL="228600" lvl="0" indent="-228600" algn="l" rtl="0">
              <a:lnSpc>
                <a:spcPct val="90000"/>
              </a:lnSpc>
              <a:spcBef>
                <a:spcPts val="1000"/>
              </a:spcBef>
              <a:spcAft>
                <a:spcPts val="0"/>
              </a:spcAft>
              <a:buClr>
                <a:schemeClr val="lt1"/>
              </a:buClr>
              <a:buSzPct val="100000"/>
              <a:buChar char="•"/>
            </a:pPr>
            <a:r>
              <a:rPr lang="sk-SK" u="sng">
                <a:solidFill>
                  <a:schemeClr val="hlink"/>
                </a:solidFill>
                <a:hlinkClick r:id="rId5" action="ppaction://hlinksldjump"/>
              </a:rPr>
              <a:t>Informácie o firme</a:t>
            </a:r>
            <a:r>
              <a:rPr lang="sk-SK"/>
              <a:t>/</a:t>
            </a:r>
            <a:r>
              <a:rPr lang="sk-SK" u="sng">
                <a:solidFill>
                  <a:schemeClr val="hlink"/>
                </a:solidFill>
                <a:hlinkClick r:id="rId6" action="ppaction://hlinksldjump"/>
              </a:rPr>
              <a:t>Informations about a firm</a:t>
            </a:r>
            <a:endParaRPr/>
          </a:p>
          <a:p>
            <a:pPr marL="228600" lvl="0" indent="-228600" algn="l" rtl="0">
              <a:lnSpc>
                <a:spcPct val="90000"/>
              </a:lnSpc>
              <a:spcBef>
                <a:spcPts val="1000"/>
              </a:spcBef>
              <a:spcAft>
                <a:spcPts val="0"/>
              </a:spcAft>
              <a:buClr>
                <a:schemeClr val="lt1"/>
              </a:buClr>
              <a:buSzPct val="100000"/>
              <a:buChar char="•"/>
            </a:pPr>
            <a:r>
              <a:rPr lang="sk-SK" u="sng">
                <a:solidFill>
                  <a:schemeClr val="hlink"/>
                </a:solidFill>
                <a:hlinkClick r:id="rId7" action="ppaction://hlinksldjump"/>
              </a:rPr>
              <a:t>Miesto vykonávania práce/Place of work</a:t>
            </a:r>
            <a:endParaRPr/>
          </a:p>
          <a:p>
            <a:pPr marL="228600" lvl="0" indent="-228600" algn="l" rtl="0">
              <a:lnSpc>
                <a:spcPct val="90000"/>
              </a:lnSpc>
              <a:spcBef>
                <a:spcPts val="1000"/>
              </a:spcBef>
              <a:spcAft>
                <a:spcPts val="0"/>
              </a:spcAft>
              <a:buClr>
                <a:schemeClr val="lt1"/>
              </a:buClr>
              <a:buSzPct val="100000"/>
              <a:buChar char="•"/>
            </a:pPr>
            <a:r>
              <a:rPr lang="sk-SK" u="sng">
                <a:solidFill>
                  <a:schemeClr val="hlink"/>
                </a:solidFill>
                <a:hlinkClick r:id="rId8" action="ppaction://hlinksldjump"/>
              </a:rPr>
              <a:t>Popis vykonávaných činností (1) </a:t>
            </a:r>
            <a:r>
              <a:rPr lang="sk-SK"/>
              <a:t>/</a:t>
            </a:r>
            <a:r>
              <a:rPr lang="sk-SK" u="sng">
                <a:solidFill>
                  <a:schemeClr val="hlink"/>
                </a:solidFill>
                <a:hlinkClick r:id="rId9" action="ppaction://hlinksldjump"/>
              </a:rPr>
              <a:t>Description of actions performed (1)</a:t>
            </a:r>
            <a:endParaRPr/>
          </a:p>
          <a:p>
            <a:pPr marL="228600" lvl="0" indent="-228600" algn="l" rtl="0">
              <a:lnSpc>
                <a:spcPct val="90000"/>
              </a:lnSpc>
              <a:spcBef>
                <a:spcPts val="1000"/>
              </a:spcBef>
              <a:spcAft>
                <a:spcPts val="0"/>
              </a:spcAft>
              <a:buClr>
                <a:schemeClr val="lt1"/>
              </a:buClr>
              <a:buSzPct val="100000"/>
              <a:buChar char="•"/>
            </a:pPr>
            <a:r>
              <a:rPr lang="sk-SK" u="sng">
                <a:solidFill>
                  <a:schemeClr val="hlink"/>
                </a:solidFill>
                <a:hlinkClick r:id="rId10" action="ppaction://hlinksldjump"/>
              </a:rPr>
              <a:t>Popis vykonávaných činností (2)</a:t>
            </a:r>
            <a:r>
              <a:rPr lang="sk-SK"/>
              <a:t>/</a:t>
            </a:r>
            <a:r>
              <a:rPr lang="sk-SK" u="sng">
                <a:solidFill>
                  <a:schemeClr val="hlink"/>
                </a:solidFill>
                <a:hlinkClick r:id="rId11" action="ppaction://hlinksldjump"/>
              </a:rPr>
              <a:t>Description of actions performed (2)</a:t>
            </a:r>
            <a:endParaRPr/>
          </a:p>
          <a:p>
            <a:pPr marL="228600" lvl="0" indent="-228600" algn="l" rtl="0">
              <a:lnSpc>
                <a:spcPct val="90000"/>
              </a:lnSpc>
              <a:spcBef>
                <a:spcPts val="1000"/>
              </a:spcBef>
              <a:spcAft>
                <a:spcPts val="0"/>
              </a:spcAft>
              <a:buClr>
                <a:schemeClr val="lt1"/>
              </a:buClr>
              <a:buSzPct val="100000"/>
              <a:buChar char="•"/>
            </a:pPr>
            <a:r>
              <a:rPr lang="sk-SK" u="sng">
                <a:solidFill>
                  <a:schemeClr val="hlink"/>
                </a:solidFill>
                <a:hlinkClick r:id="rId12" action="ppaction://hlinksldjump"/>
              </a:rPr>
              <a:t>Our work/Naša práca</a:t>
            </a:r>
            <a:endParaRPr/>
          </a:p>
          <a:p>
            <a:pPr marL="228600" lvl="0" indent="-228600" algn="l" rtl="0">
              <a:lnSpc>
                <a:spcPct val="90000"/>
              </a:lnSpc>
              <a:spcBef>
                <a:spcPts val="1000"/>
              </a:spcBef>
              <a:spcAft>
                <a:spcPts val="0"/>
              </a:spcAft>
              <a:buClr>
                <a:schemeClr val="lt1"/>
              </a:buClr>
              <a:buSzPct val="100000"/>
              <a:buChar char="•"/>
            </a:pPr>
            <a:r>
              <a:rPr lang="sk-SK" u="sng">
                <a:solidFill>
                  <a:schemeClr val="hlink"/>
                </a:solidFill>
                <a:hlinkClick r:id="rId13" action="ppaction://hlinksldjump"/>
              </a:rPr>
              <a:t>Popis vykonávaných činností (3)</a:t>
            </a:r>
            <a:r>
              <a:rPr lang="sk-SK"/>
              <a:t>/</a:t>
            </a:r>
            <a:r>
              <a:rPr lang="sk-SK" u="sng">
                <a:solidFill>
                  <a:schemeClr val="hlink"/>
                </a:solidFill>
                <a:hlinkClick r:id="rId14" action="ppaction://hlinksldjump"/>
              </a:rPr>
              <a:t>Description of actions performed (3)</a:t>
            </a:r>
            <a:endParaRPr/>
          </a:p>
          <a:p>
            <a:pPr marL="228600" lvl="0" indent="-228600" algn="l" rtl="0">
              <a:lnSpc>
                <a:spcPct val="90000"/>
              </a:lnSpc>
              <a:spcBef>
                <a:spcPts val="1000"/>
              </a:spcBef>
              <a:spcAft>
                <a:spcPts val="0"/>
              </a:spcAft>
              <a:buClr>
                <a:schemeClr val="lt1"/>
              </a:buClr>
              <a:buSzPct val="100000"/>
              <a:buChar char="•"/>
            </a:pPr>
            <a:r>
              <a:rPr lang="sk-SK" u="sng">
                <a:solidFill>
                  <a:schemeClr val="hlink"/>
                </a:solidFill>
                <a:hlinkClick r:id="rId15" action="ppaction://hlinksldjump"/>
              </a:rPr>
              <a:t>Popis vykonávaných činností (4)</a:t>
            </a:r>
            <a:r>
              <a:rPr lang="sk-SK"/>
              <a:t>/</a:t>
            </a:r>
            <a:r>
              <a:rPr lang="sk-SK" u="sng">
                <a:solidFill>
                  <a:schemeClr val="hlink"/>
                </a:solidFill>
                <a:hlinkClick r:id="rId16" action="ppaction://hlinksldjump"/>
              </a:rPr>
              <a:t>Description of actions performed (4)</a:t>
            </a:r>
            <a:endParaRPr/>
          </a:p>
          <a:p>
            <a:pPr marL="228600" lvl="0" indent="-228600" algn="l" rtl="0">
              <a:lnSpc>
                <a:spcPct val="90000"/>
              </a:lnSpc>
              <a:spcBef>
                <a:spcPts val="1000"/>
              </a:spcBef>
              <a:spcAft>
                <a:spcPts val="0"/>
              </a:spcAft>
              <a:buClr>
                <a:schemeClr val="lt1"/>
              </a:buClr>
              <a:buSzPct val="100000"/>
              <a:buChar char="•"/>
            </a:pPr>
            <a:r>
              <a:rPr lang="sk-SK" u="sng">
                <a:solidFill>
                  <a:schemeClr val="hlink"/>
                </a:solidFill>
                <a:hlinkClick r:id="rId17" action="ppaction://hlinksldjump"/>
              </a:rPr>
              <a:t>Voľno časové aktivity/Free time activities</a:t>
            </a:r>
            <a:endParaRPr/>
          </a:p>
          <a:p>
            <a:pPr marL="228600" lvl="0" indent="-228600" algn="l" rtl="0">
              <a:lnSpc>
                <a:spcPct val="90000"/>
              </a:lnSpc>
              <a:spcBef>
                <a:spcPts val="1000"/>
              </a:spcBef>
              <a:spcAft>
                <a:spcPts val="0"/>
              </a:spcAft>
              <a:buClr>
                <a:schemeClr val="lt1"/>
              </a:buClr>
              <a:buSzPct val="100000"/>
              <a:buChar char="•"/>
            </a:pPr>
            <a:r>
              <a:rPr lang="sk-SK" u="sng">
                <a:solidFill>
                  <a:schemeClr val="hlink"/>
                </a:solidFill>
                <a:hlinkClick r:id="rId18" action="ppaction://hlinksldjump"/>
              </a:rPr>
              <a:t>Denník z praxe (prvá strana)</a:t>
            </a:r>
            <a:endParaRPr/>
          </a:p>
          <a:p>
            <a:pPr marL="228600" lvl="0" indent="-228600" algn="l" rtl="0">
              <a:lnSpc>
                <a:spcPct val="90000"/>
              </a:lnSpc>
              <a:spcBef>
                <a:spcPts val="1000"/>
              </a:spcBef>
              <a:spcAft>
                <a:spcPts val="0"/>
              </a:spcAft>
              <a:buClr>
                <a:schemeClr val="lt1"/>
              </a:buClr>
              <a:buSzPct val="100000"/>
              <a:buChar char="•"/>
            </a:pPr>
            <a:r>
              <a:rPr lang="sk-SK" u="sng">
                <a:solidFill>
                  <a:schemeClr val="hlink"/>
                </a:solidFill>
                <a:hlinkClick r:id="rId19" action="ppaction://hlinksldjump"/>
              </a:rPr>
              <a:t>Denník z praxe (druhá strana)</a:t>
            </a:r>
            <a:endParaRPr/>
          </a:p>
          <a:p>
            <a:pPr marL="228600" lvl="0" indent="-228600" algn="l" rtl="0">
              <a:lnSpc>
                <a:spcPct val="90000"/>
              </a:lnSpc>
              <a:spcBef>
                <a:spcPts val="1000"/>
              </a:spcBef>
              <a:spcAft>
                <a:spcPts val="0"/>
              </a:spcAft>
              <a:buClr>
                <a:schemeClr val="lt1"/>
              </a:buClr>
              <a:buSzPct val="100000"/>
              <a:buChar char="•"/>
            </a:pPr>
            <a:r>
              <a:rPr lang="sk-SK" u="sng">
                <a:solidFill>
                  <a:schemeClr val="hlink"/>
                </a:solidFill>
                <a:hlinkClick r:id="rId20" action="ppaction://hlinksldjump"/>
              </a:rPr>
              <a:t>Certificate/Certifikát</a:t>
            </a:r>
            <a:endParaRPr/>
          </a:p>
          <a:p>
            <a:pPr marL="228600" lvl="0" indent="-133350" algn="l" rtl="0">
              <a:lnSpc>
                <a:spcPct val="90000"/>
              </a:lnSpc>
              <a:spcBef>
                <a:spcPts val="1000"/>
              </a:spcBef>
              <a:spcAft>
                <a:spcPts val="0"/>
              </a:spcAft>
              <a:buClr>
                <a:schemeClr val="lt1"/>
              </a:buClr>
              <a:buSzPct val="100000"/>
              <a:buNone/>
            </a:pPr>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0"/>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rebuchet MS"/>
              <a:buNone/>
            </a:pPr>
            <a:r>
              <a:rPr lang="sk-SK"/>
              <a:t>Certificate/Certifikát</a:t>
            </a:r>
            <a:endParaRPr/>
          </a:p>
        </p:txBody>
      </p:sp>
      <p:sp>
        <p:nvSpPr>
          <p:cNvPr id="332" name="Google Shape;332;p20"/>
          <p:cNvSpPr txBox="1">
            <a:spLocks noGrp="1"/>
          </p:cNvSpPr>
          <p:nvPr>
            <p:ph type="body" idx="1"/>
          </p:nvPr>
        </p:nvSpPr>
        <p:spPr>
          <a:xfrm>
            <a:off x="680321" y="2336873"/>
            <a:ext cx="9613861" cy="3599316"/>
          </a:xfrm>
          <a:prstGeom prst="rect">
            <a:avLst/>
          </a:prstGeom>
          <a:noFill/>
          <a:ln>
            <a:noFill/>
          </a:ln>
        </p:spPr>
        <p:txBody>
          <a:bodyPr spcFirstLastPara="1" wrap="square" lIns="91425" tIns="45700" rIns="91425" bIns="45700" anchor="t" anchorCtr="0">
            <a:normAutofit/>
          </a:bodyPr>
          <a:lstStyle/>
          <a:p>
            <a:pPr marL="228600" lvl="0" indent="-76200" algn="l" rtl="0">
              <a:lnSpc>
                <a:spcPct val="90000"/>
              </a:lnSpc>
              <a:spcBef>
                <a:spcPts val="0"/>
              </a:spcBef>
              <a:spcAft>
                <a:spcPts val="0"/>
              </a:spcAft>
              <a:buClr>
                <a:schemeClr val="lt1"/>
              </a:buClr>
              <a:buSzPts val="2400"/>
              <a:buNone/>
            </a:pPr>
            <a:endParaRPr/>
          </a:p>
        </p:txBody>
      </p:sp>
      <p:pic>
        <p:nvPicPr>
          <p:cNvPr id="333" name="Google Shape;333;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999194" y="2054532"/>
            <a:ext cx="3160731" cy="4630145"/>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mc:AlternateContent xmlns:mc="http://schemas.openxmlformats.org/markup-compatibility/2006" xmlns:p14="http://schemas.microsoft.com/office/powerpoint/2010/main">
    <mc:Choice Requires="p14">
      <p:transition spd="med">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F84692-84FA-6C13-0DC5-007ABE12F62B}"/>
              </a:ext>
            </a:extLst>
          </p:cNvPr>
          <p:cNvSpPr>
            <a:spLocks noGrp="1"/>
          </p:cNvSpPr>
          <p:nvPr>
            <p:ph type="title"/>
          </p:nvPr>
        </p:nvSpPr>
        <p:spPr/>
        <p:txBody>
          <a:bodyPr/>
          <a:lstStyle/>
          <a:p>
            <a:r>
              <a:rPr lang="sk-SK" dirty="0"/>
              <a:t>Vyhodnotenie z praxe/</a:t>
            </a:r>
            <a:endParaRPr lang="en-US" dirty="0"/>
          </a:p>
        </p:txBody>
      </p:sp>
      <p:sp>
        <p:nvSpPr>
          <p:cNvPr id="3" name="Zástupný text 2">
            <a:extLst>
              <a:ext uri="{FF2B5EF4-FFF2-40B4-BE49-F238E27FC236}">
                <a16:creationId xmlns:a16="http://schemas.microsoft.com/office/drawing/2014/main" id="{BAF680E0-DC15-BC9F-DE80-6197397A927A}"/>
              </a:ext>
            </a:extLst>
          </p:cNvPr>
          <p:cNvSpPr>
            <a:spLocks noGrp="1"/>
          </p:cNvSpPr>
          <p:nvPr>
            <p:ph type="body" idx="1"/>
          </p:nvPr>
        </p:nvSpPr>
        <p:spPr/>
        <p:txBody>
          <a:bodyPr>
            <a:normAutofit fontScale="70000" lnSpcReduction="20000"/>
          </a:bodyPr>
          <a:lstStyle/>
          <a:p>
            <a:pPr marL="0" lvl="0" indent="0" algn="l" rtl="0">
              <a:lnSpc>
                <a:spcPct val="115000"/>
              </a:lnSpc>
              <a:spcBef>
                <a:spcPts val="1200"/>
              </a:spcBef>
              <a:spcAft>
                <a:spcPts val="0"/>
              </a:spcAft>
              <a:buClr>
                <a:schemeClr val="dk1"/>
              </a:buClr>
              <a:buSzPts val="1100"/>
              <a:buFont typeface="Arial"/>
              <a:buNone/>
            </a:pPr>
            <a:r>
              <a:rPr lang="sk-SK" sz="2400" b="1" dirty="0">
                <a:solidFill>
                  <a:schemeClr val="dk1"/>
                </a:solidFill>
              </a:rPr>
              <a:t>Vyhodnotenie praxe:</a:t>
            </a:r>
          </a:p>
          <a:p>
            <a:pPr marL="457200" lvl="0" indent="-311150" algn="l" rtl="0">
              <a:lnSpc>
                <a:spcPct val="115000"/>
              </a:lnSpc>
              <a:spcBef>
                <a:spcPts val="1200"/>
              </a:spcBef>
              <a:spcAft>
                <a:spcPts val="0"/>
              </a:spcAft>
              <a:buClr>
                <a:schemeClr val="dk1"/>
              </a:buClr>
              <a:buSzPts val="1300"/>
              <a:buFont typeface="Arial"/>
              <a:buChar char="●"/>
            </a:pPr>
            <a:r>
              <a:rPr lang="sk-SK" sz="2400" b="1" dirty="0">
                <a:solidFill>
                  <a:schemeClr val="dk1"/>
                </a:solidFill>
              </a:rPr>
              <a:t>Osobný rozvoj:</a:t>
            </a:r>
            <a:r>
              <a:rPr lang="sk-SK" sz="2400" dirty="0">
                <a:solidFill>
                  <a:schemeClr val="dk1"/>
                </a:solidFill>
              </a:rPr>
              <a:t> Prax mi  umožnila rozvíjať komunikačné zručnosti v sociálnom prostredí.</a:t>
            </a:r>
          </a:p>
          <a:p>
            <a:pPr marL="457200" lvl="0" indent="-228600" algn="l" rtl="0">
              <a:lnSpc>
                <a:spcPct val="115000"/>
              </a:lnSpc>
              <a:spcBef>
                <a:spcPts val="0"/>
              </a:spcBef>
              <a:spcAft>
                <a:spcPts val="0"/>
              </a:spcAft>
              <a:buClr>
                <a:schemeClr val="dk1"/>
              </a:buClr>
              <a:buSzPts val="1300"/>
              <a:buFont typeface="Trebuchet MS"/>
              <a:buNone/>
            </a:pPr>
            <a:endParaRPr lang="sk-SK" sz="2400" dirty="0">
              <a:solidFill>
                <a:schemeClr val="dk1"/>
              </a:solidFill>
            </a:endParaRPr>
          </a:p>
          <a:p>
            <a:pPr marL="457200" lvl="0" indent="-311150" algn="l" rtl="0">
              <a:lnSpc>
                <a:spcPct val="115000"/>
              </a:lnSpc>
              <a:spcBef>
                <a:spcPts val="0"/>
              </a:spcBef>
              <a:spcAft>
                <a:spcPts val="0"/>
              </a:spcAft>
              <a:buClr>
                <a:schemeClr val="dk1"/>
              </a:buClr>
              <a:buSzPts val="1300"/>
              <a:buFont typeface="Arial"/>
              <a:buChar char="●"/>
            </a:pPr>
            <a:r>
              <a:rPr lang="sk-SK" sz="2400" b="1" dirty="0">
                <a:solidFill>
                  <a:schemeClr val="dk1"/>
                </a:solidFill>
              </a:rPr>
              <a:t>Praktická skúsenosť : </a:t>
            </a:r>
            <a:r>
              <a:rPr lang="sk-SK" sz="2400" dirty="0">
                <a:solidFill>
                  <a:schemeClr val="dk1"/>
                </a:solidFill>
              </a:rPr>
              <a:t>Získal som skúsenosti s reálnymi pracovnými procesmi, ktoré sú typické pre podniky a obchody</a:t>
            </a:r>
          </a:p>
          <a:p>
            <a:pPr marL="146050" lvl="0" indent="0" algn="l" rtl="0">
              <a:lnSpc>
                <a:spcPct val="115000"/>
              </a:lnSpc>
              <a:spcBef>
                <a:spcPts val="0"/>
              </a:spcBef>
              <a:spcAft>
                <a:spcPts val="0"/>
              </a:spcAft>
              <a:buClr>
                <a:schemeClr val="dk1"/>
              </a:buClr>
              <a:buSzPts val="1300"/>
              <a:buNone/>
            </a:pPr>
            <a:endParaRPr lang="sk-SK" sz="2400" dirty="0">
              <a:solidFill>
                <a:schemeClr val="dk1"/>
              </a:solidFill>
            </a:endParaRPr>
          </a:p>
          <a:p>
            <a:pPr marL="457200" lvl="0" indent="-311150" algn="l" rtl="0">
              <a:lnSpc>
                <a:spcPct val="115000"/>
              </a:lnSpc>
              <a:spcBef>
                <a:spcPts val="0"/>
              </a:spcBef>
              <a:spcAft>
                <a:spcPts val="0"/>
              </a:spcAft>
              <a:buClr>
                <a:schemeClr val="dk1"/>
              </a:buClr>
              <a:buSzPts val="1300"/>
              <a:buFont typeface="Arial"/>
              <a:buChar char="●"/>
            </a:pPr>
            <a:r>
              <a:rPr lang="sk-SK" sz="2400" b="1" dirty="0">
                <a:solidFill>
                  <a:schemeClr val="dk1"/>
                </a:solidFill>
              </a:rPr>
              <a:t>Zlepšenie komunikačných schopností:</a:t>
            </a:r>
            <a:r>
              <a:rPr lang="sk-SK" sz="2400" dirty="0">
                <a:solidFill>
                  <a:schemeClr val="dk1"/>
                </a:solidFill>
              </a:rPr>
              <a:t> Priamy kontakt so zamestnancami mi pomohol zdokonaliť komunikáciu a empatiu.</a:t>
            </a:r>
          </a:p>
          <a:p>
            <a:pPr marL="457200" lvl="0" indent="-228600" algn="l" rtl="0">
              <a:lnSpc>
                <a:spcPct val="115000"/>
              </a:lnSpc>
              <a:spcBef>
                <a:spcPts val="0"/>
              </a:spcBef>
              <a:spcAft>
                <a:spcPts val="0"/>
              </a:spcAft>
              <a:buClr>
                <a:schemeClr val="dk1"/>
              </a:buClr>
              <a:buSzPts val="1300"/>
              <a:buFont typeface="Trebuchet MS"/>
              <a:buNone/>
            </a:pPr>
            <a:endParaRPr lang="sk-SK" sz="2400" dirty="0">
              <a:solidFill>
                <a:schemeClr val="dk1"/>
              </a:solidFill>
            </a:endParaRPr>
          </a:p>
          <a:p>
            <a:pPr marL="457200" lvl="0" indent="-311150" algn="l" rtl="0">
              <a:lnSpc>
                <a:spcPct val="115000"/>
              </a:lnSpc>
              <a:spcBef>
                <a:spcPts val="0"/>
              </a:spcBef>
              <a:spcAft>
                <a:spcPts val="0"/>
              </a:spcAft>
              <a:buClr>
                <a:schemeClr val="dk1"/>
              </a:buClr>
              <a:buSzPts val="1300"/>
              <a:buFont typeface="Arial"/>
              <a:buChar char="●"/>
            </a:pPr>
            <a:r>
              <a:rPr lang="sk-SK" sz="2400" b="1" dirty="0">
                <a:solidFill>
                  <a:schemeClr val="dk1"/>
                </a:solidFill>
              </a:rPr>
              <a:t>Adaptácia na špecifické podmienky:</a:t>
            </a:r>
            <a:r>
              <a:rPr lang="sk-SK" sz="2400" dirty="0">
                <a:solidFill>
                  <a:schemeClr val="dk1"/>
                </a:solidFill>
              </a:rPr>
              <a:t> Učenie sa efektívnym metódam práce s rôznorodou pracovnou silou a zvládanie sociálnych a pracovných rozdielov.</a:t>
            </a:r>
          </a:p>
          <a:p>
            <a:endParaRPr lang="en-US" dirty="0"/>
          </a:p>
        </p:txBody>
      </p:sp>
    </p:spTree>
    <p:extLst>
      <p:ext uri="{BB962C8B-B14F-4D97-AF65-F5344CB8AC3E}">
        <p14:creationId xmlns:p14="http://schemas.microsoft.com/office/powerpoint/2010/main" val="2985208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1"/>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rebuchet MS"/>
              <a:buNone/>
            </a:pPr>
            <a:r>
              <a:rPr lang="sk-SK"/>
              <a:t>Ďakujem za pozornosť/Thanks for your attention</a:t>
            </a:r>
            <a:endParaRPr/>
          </a:p>
        </p:txBody>
      </p:sp>
      <p:pic>
        <p:nvPicPr>
          <p:cNvPr id="339" name="Google Shape;339;p21"/>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2674188" y="2053086"/>
            <a:ext cx="2700068" cy="4606994"/>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340" name="Google Shape;340;p2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185138" y="2017693"/>
            <a:ext cx="2932981" cy="4642387"/>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341" name="Google Shape;341;p2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66693" y="3191772"/>
            <a:ext cx="2061713" cy="1656273"/>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342" name="Google Shape;342;p2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28288" y="3441938"/>
            <a:ext cx="1697326" cy="1155940"/>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Tree>
  </p:cSld>
  <p:clrMapOvr>
    <a:masterClrMapping/>
  </p:clrMapOvr>
  <p:transition spd="med">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rebuchet MS"/>
              <a:buNone/>
            </a:pPr>
            <a:r>
              <a:rPr lang="sk-SK"/>
              <a:t>Úvod</a:t>
            </a:r>
            <a:endParaRPr/>
          </a:p>
        </p:txBody>
      </p:sp>
      <p:sp>
        <p:nvSpPr>
          <p:cNvPr id="217" name="Google Shape;217;p3"/>
          <p:cNvSpPr txBox="1">
            <a:spLocks noGrp="1"/>
          </p:cNvSpPr>
          <p:nvPr>
            <p:ph type="body" idx="1"/>
          </p:nvPr>
        </p:nvSpPr>
        <p:spPr>
          <a:xfrm>
            <a:off x="680321" y="2336873"/>
            <a:ext cx="9613861" cy="3599316"/>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2400"/>
              <a:buNone/>
            </a:pPr>
            <a:endParaRPr/>
          </a:p>
          <a:p>
            <a:pPr marL="228600" lvl="0" indent="-228600" algn="l" rtl="0">
              <a:lnSpc>
                <a:spcPct val="90000"/>
              </a:lnSpc>
              <a:spcBef>
                <a:spcPts val="1000"/>
              </a:spcBef>
              <a:spcAft>
                <a:spcPts val="0"/>
              </a:spcAft>
              <a:buClr>
                <a:schemeClr val="lt1"/>
              </a:buClr>
              <a:buSzPts val="2400"/>
              <a:buChar char="•"/>
            </a:pPr>
            <a:r>
              <a:rPr lang="sk-SK"/>
              <a:t>Italian Super Market nie je len obchod s potravinami; Taliansky supermarket na Holmgatane je miestom stretnutí, kde si môžete vychutnať espresso s tuctom ľudí alebo v spoločnosti, botanizovať sa medzi dobre vybranými produktmi a nasať vône jedla, ktoré sa pripravuje v časti areálu V.E.S.P.A.</a:t>
            </a:r>
            <a:endParaRPr/>
          </a:p>
          <a:p>
            <a:pPr marL="228600" lvl="0" indent="-228600" algn="l" rtl="0">
              <a:lnSpc>
                <a:spcPct val="90000"/>
              </a:lnSpc>
              <a:spcBef>
                <a:spcPts val="1000"/>
              </a:spcBef>
              <a:spcAft>
                <a:spcPts val="0"/>
              </a:spcAft>
              <a:buClr>
                <a:schemeClr val="lt1"/>
              </a:buClr>
              <a:buSzPts val="2400"/>
              <a:buChar char="•"/>
            </a:pPr>
            <a:r>
              <a:rPr lang="sk-SK"/>
              <a:t>S väčšinou dodávateľov firma spolupracuje už viac ako 20 rokov. Mnohé z nich sú rodinné podniky so spoločnými hodnotami, ako sú; profesionálna hrdosť, silný záväzok k udržateľnosti a vášeň pre taliansku kultúru jedla.</a:t>
            </a:r>
            <a:endParaRPr/>
          </a:p>
          <a:p>
            <a:pPr marL="0" lvl="0" indent="0" algn="l" rtl="0">
              <a:lnSpc>
                <a:spcPct val="90000"/>
              </a:lnSpc>
              <a:spcBef>
                <a:spcPts val="1000"/>
              </a:spcBef>
              <a:spcAft>
                <a:spcPts val="0"/>
              </a:spcAft>
              <a:buClr>
                <a:schemeClr val="lt1"/>
              </a:buClr>
              <a:buSzPts val="2400"/>
              <a:buNone/>
            </a:pPr>
            <a:endParaRPr/>
          </a:p>
        </p:txBody>
      </p:sp>
    </p:spTree>
  </p:cSld>
  <p:clrMapOvr>
    <a:masterClrMapping/>
  </p:clrMapOvr>
  <p:transition spd="med">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rebuchet MS"/>
              <a:buNone/>
            </a:pPr>
            <a:r>
              <a:rPr lang="sk-SK"/>
              <a:t>Introduction</a:t>
            </a:r>
            <a:endParaRPr/>
          </a:p>
        </p:txBody>
      </p:sp>
      <p:sp>
        <p:nvSpPr>
          <p:cNvPr id="223" name="Google Shape;223;p4"/>
          <p:cNvSpPr txBox="1">
            <a:spLocks noGrp="1"/>
          </p:cNvSpPr>
          <p:nvPr>
            <p:ph type="body" idx="1"/>
          </p:nvPr>
        </p:nvSpPr>
        <p:spPr>
          <a:xfrm>
            <a:off x="680321" y="2336873"/>
            <a:ext cx="9613861" cy="3599316"/>
          </a:xfrm>
          <a:prstGeom prst="rect">
            <a:avLst/>
          </a:prstGeom>
          <a:noFill/>
          <a:ln>
            <a:noFill/>
          </a:ln>
        </p:spPr>
        <p:txBody>
          <a:bodyPr spcFirstLastPara="1" wrap="square" lIns="91425" tIns="45700" rIns="91425" bIns="45700" anchor="t" anchorCtr="0">
            <a:normAutofit lnSpcReduction="10000"/>
          </a:bodyPr>
          <a:lstStyle/>
          <a:p>
            <a:pPr marL="228600" lvl="0" indent="-76200" algn="l" rtl="0">
              <a:lnSpc>
                <a:spcPct val="90000"/>
              </a:lnSpc>
              <a:spcBef>
                <a:spcPts val="0"/>
              </a:spcBef>
              <a:spcAft>
                <a:spcPts val="0"/>
              </a:spcAft>
              <a:buClr>
                <a:schemeClr val="lt1"/>
              </a:buClr>
              <a:buSzPts val="2400"/>
              <a:buNone/>
            </a:pPr>
            <a:endParaRPr/>
          </a:p>
          <a:p>
            <a:pPr marL="228600" lvl="0" indent="-228600" algn="l" rtl="0">
              <a:lnSpc>
                <a:spcPct val="90000"/>
              </a:lnSpc>
              <a:spcBef>
                <a:spcPts val="1000"/>
              </a:spcBef>
              <a:spcAft>
                <a:spcPts val="0"/>
              </a:spcAft>
              <a:buClr>
                <a:schemeClr val="lt1"/>
              </a:buClr>
              <a:buSzPts val="2400"/>
              <a:buChar char="•"/>
            </a:pPr>
            <a:r>
              <a:rPr lang="sk-SK"/>
              <a:t>Italian Super Market is not just a grocery store; The Italian supermarket on Holmgatan is a meeting place, where you can enjoy an espresso with a dozen people or in company, botanize among well-chosen products and absorb the aromas of food that is prepared in the V.E.S.P.A.</a:t>
            </a:r>
            <a:endParaRPr/>
          </a:p>
          <a:p>
            <a:pPr marL="228600" lvl="0" indent="-228600" algn="l" rtl="0">
              <a:lnSpc>
                <a:spcPct val="90000"/>
              </a:lnSpc>
              <a:spcBef>
                <a:spcPts val="1000"/>
              </a:spcBef>
              <a:spcAft>
                <a:spcPts val="0"/>
              </a:spcAft>
              <a:buClr>
                <a:schemeClr val="lt1"/>
              </a:buClr>
              <a:buSzPts val="2400"/>
              <a:buChar char="•"/>
            </a:pPr>
            <a:r>
              <a:rPr lang="sk-SK"/>
              <a:t>The company has been cooperating with most suppliers for more than 20 years. Many of them are family businesses with shared values ​​such as; professional pride, a strong commitment to sustainability and a passion for Italian food culture.</a:t>
            </a:r>
            <a:endParaRPr/>
          </a:p>
        </p:txBody>
      </p:sp>
    </p:spTree>
  </p:cSld>
  <p:clrMapOvr>
    <a:masterClrMapping/>
  </p:clrMapOvr>
  <p:transition spd="med">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5"/>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rebuchet MS"/>
              <a:buNone/>
            </a:pPr>
            <a:r>
              <a:rPr lang="sk-SK"/>
              <a:t>Informácie o firme</a:t>
            </a:r>
            <a:endParaRPr/>
          </a:p>
        </p:txBody>
      </p:sp>
      <p:sp>
        <p:nvSpPr>
          <p:cNvPr id="229" name="Google Shape;229;p5"/>
          <p:cNvSpPr txBox="1">
            <a:spLocks noGrp="1"/>
          </p:cNvSpPr>
          <p:nvPr>
            <p:ph type="body" idx="1"/>
          </p:nvPr>
        </p:nvSpPr>
        <p:spPr>
          <a:xfrm>
            <a:off x="680321" y="2336873"/>
            <a:ext cx="9613861" cy="359931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Char char="•"/>
            </a:pPr>
            <a:r>
              <a:rPr lang="sk-SK"/>
              <a:t>Názov firmy: Italian Super Market</a:t>
            </a:r>
            <a:endParaRPr/>
          </a:p>
          <a:p>
            <a:pPr marL="228600" lvl="0" indent="-228600" algn="l" rtl="0">
              <a:lnSpc>
                <a:spcPct val="90000"/>
              </a:lnSpc>
              <a:spcBef>
                <a:spcPts val="1000"/>
              </a:spcBef>
              <a:spcAft>
                <a:spcPts val="0"/>
              </a:spcAft>
              <a:buClr>
                <a:schemeClr val="lt1"/>
              </a:buClr>
              <a:buSzPts val="2400"/>
              <a:buChar char="•"/>
            </a:pPr>
            <a:r>
              <a:rPr lang="sk-SK"/>
              <a:t>Adresa: Holmgatan 11 211 45 Malmö</a:t>
            </a:r>
            <a:endParaRPr/>
          </a:p>
          <a:p>
            <a:pPr marL="228600" lvl="0" indent="-228600" algn="l" rtl="0">
              <a:lnSpc>
                <a:spcPct val="90000"/>
              </a:lnSpc>
              <a:spcBef>
                <a:spcPts val="1000"/>
              </a:spcBef>
              <a:spcAft>
                <a:spcPts val="0"/>
              </a:spcAft>
              <a:buClr>
                <a:schemeClr val="lt1"/>
              </a:buClr>
              <a:buSzPts val="2400"/>
              <a:buChar char="•"/>
            </a:pPr>
            <a:r>
              <a:rPr lang="sk-SK"/>
              <a:t>Právna forma: akciová spoločnosť</a:t>
            </a:r>
            <a:endParaRPr/>
          </a:p>
          <a:p>
            <a:pPr marL="228600" lvl="0" indent="-228600" algn="l" rtl="0">
              <a:lnSpc>
                <a:spcPct val="90000"/>
              </a:lnSpc>
              <a:spcBef>
                <a:spcPts val="1000"/>
              </a:spcBef>
              <a:spcAft>
                <a:spcPts val="0"/>
              </a:spcAft>
              <a:buClr>
                <a:schemeClr val="lt1"/>
              </a:buClr>
              <a:buSzPts val="2400"/>
              <a:buChar char="•"/>
            </a:pPr>
            <a:r>
              <a:rPr lang="sk-SK"/>
              <a:t>Predmet podnikania : kúpa tovaru za účelom jeho predaja konečnému spotrebiteľovi</a:t>
            </a:r>
            <a:endParaRPr/>
          </a:p>
          <a:p>
            <a:pPr marL="228600" lvl="0" indent="-228600" algn="l" rtl="0">
              <a:lnSpc>
                <a:spcPct val="90000"/>
              </a:lnSpc>
              <a:spcBef>
                <a:spcPts val="1000"/>
              </a:spcBef>
              <a:spcAft>
                <a:spcPts val="0"/>
              </a:spcAft>
              <a:buClr>
                <a:schemeClr val="lt1"/>
              </a:buClr>
              <a:buSzPts val="2400"/>
              <a:buChar char="•"/>
            </a:pPr>
            <a:r>
              <a:rPr lang="sk-SK"/>
              <a:t>WEB: </a:t>
            </a:r>
            <a:r>
              <a:rPr lang="sk-SK" u="sng">
                <a:solidFill>
                  <a:schemeClr val="hlink"/>
                </a:solidFill>
                <a:hlinkClick r:id="rId3"/>
              </a:rPr>
              <a:t>https://vespa.nu/supermarket/</a:t>
            </a:r>
            <a:endParaRPr/>
          </a:p>
          <a:p>
            <a:pPr marL="228600" lvl="0" indent="-228600" algn="l" rtl="0">
              <a:lnSpc>
                <a:spcPct val="90000"/>
              </a:lnSpc>
              <a:spcBef>
                <a:spcPts val="1000"/>
              </a:spcBef>
              <a:spcAft>
                <a:spcPts val="0"/>
              </a:spcAft>
              <a:buClr>
                <a:schemeClr val="lt1"/>
              </a:buClr>
              <a:buSzPts val="2400"/>
              <a:buChar char="•"/>
            </a:pPr>
            <a:r>
              <a:rPr lang="sk-SK"/>
              <a:t>Email: </a:t>
            </a:r>
            <a:r>
              <a:rPr lang="sk-SK" u="sng">
                <a:solidFill>
                  <a:schemeClr val="hlink"/>
                </a:solidFill>
                <a:hlinkClick r:id="rId4"/>
              </a:rPr>
              <a:t>info@vespa.nu</a:t>
            </a:r>
            <a:endParaRPr/>
          </a:p>
          <a:p>
            <a:pPr marL="228600" lvl="0" indent="-76200" algn="l" rtl="0">
              <a:lnSpc>
                <a:spcPct val="90000"/>
              </a:lnSpc>
              <a:spcBef>
                <a:spcPts val="1000"/>
              </a:spcBef>
              <a:spcAft>
                <a:spcPts val="0"/>
              </a:spcAft>
              <a:buClr>
                <a:schemeClr val="lt1"/>
              </a:buClr>
              <a:buSzPts val="2400"/>
              <a:buNone/>
            </a:pPr>
            <a:endParaRPr/>
          </a:p>
        </p:txBody>
      </p:sp>
    </p:spTree>
  </p:cSld>
  <p:clrMapOvr>
    <a:masterClrMapping/>
  </p:clrMapOvr>
  <p:transition spd="med">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6"/>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rebuchet MS"/>
              <a:buNone/>
            </a:pPr>
            <a:r>
              <a:rPr lang="sk-SK"/>
              <a:t>Informations about a firm</a:t>
            </a:r>
            <a:endParaRPr/>
          </a:p>
        </p:txBody>
      </p:sp>
      <p:sp>
        <p:nvSpPr>
          <p:cNvPr id="235" name="Google Shape;235;p6"/>
          <p:cNvSpPr txBox="1">
            <a:spLocks noGrp="1"/>
          </p:cNvSpPr>
          <p:nvPr>
            <p:ph type="body" idx="1"/>
          </p:nvPr>
        </p:nvSpPr>
        <p:spPr>
          <a:xfrm>
            <a:off x="680321" y="2336873"/>
            <a:ext cx="9613861" cy="359931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Char char="•"/>
            </a:pPr>
            <a:r>
              <a:rPr lang="sk-SK"/>
              <a:t>Name of the firm: Italian Super Market</a:t>
            </a:r>
            <a:endParaRPr/>
          </a:p>
          <a:p>
            <a:pPr marL="228600" lvl="0" indent="-228600" algn="l" rtl="0">
              <a:lnSpc>
                <a:spcPct val="90000"/>
              </a:lnSpc>
              <a:spcBef>
                <a:spcPts val="1000"/>
              </a:spcBef>
              <a:spcAft>
                <a:spcPts val="0"/>
              </a:spcAft>
              <a:buClr>
                <a:schemeClr val="lt1"/>
              </a:buClr>
              <a:buSzPts val="2400"/>
              <a:buChar char="•"/>
            </a:pPr>
            <a:r>
              <a:rPr lang="sk-SK"/>
              <a:t>Adress: Holmgatan 11 211 45 Malmö</a:t>
            </a:r>
            <a:endParaRPr/>
          </a:p>
          <a:p>
            <a:pPr marL="228600" lvl="0" indent="-228600" algn="l" rtl="0">
              <a:lnSpc>
                <a:spcPct val="90000"/>
              </a:lnSpc>
              <a:spcBef>
                <a:spcPts val="1000"/>
              </a:spcBef>
              <a:spcAft>
                <a:spcPts val="0"/>
              </a:spcAft>
              <a:buClr>
                <a:schemeClr val="lt1"/>
              </a:buClr>
              <a:buSzPts val="2400"/>
              <a:buChar char="•"/>
            </a:pPr>
            <a:r>
              <a:rPr lang="sk-SK"/>
              <a:t>Legal norm: corporation</a:t>
            </a:r>
            <a:endParaRPr/>
          </a:p>
          <a:p>
            <a:pPr marL="228600" lvl="0" indent="-228600" algn="l" rtl="0">
              <a:lnSpc>
                <a:spcPct val="90000"/>
              </a:lnSpc>
              <a:spcBef>
                <a:spcPts val="1000"/>
              </a:spcBef>
              <a:spcAft>
                <a:spcPts val="0"/>
              </a:spcAft>
              <a:buClr>
                <a:schemeClr val="lt1"/>
              </a:buClr>
              <a:buSzPts val="2400"/>
              <a:buChar char="•"/>
            </a:pPr>
            <a:r>
              <a:rPr lang="sk-SK"/>
              <a:t>Subject of business: purchase of goods for the purpose of selling them to the final consumer</a:t>
            </a:r>
            <a:endParaRPr/>
          </a:p>
          <a:p>
            <a:pPr marL="228600" lvl="0" indent="-228600" algn="l" rtl="0">
              <a:lnSpc>
                <a:spcPct val="90000"/>
              </a:lnSpc>
              <a:spcBef>
                <a:spcPts val="1000"/>
              </a:spcBef>
              <a:spcAft>
                <a:spcPts val="0"/>
              </a:spcAft>
              <a:buClr>
                <a:schemeClr val="lt1"/>
              </a:buClr>
              <a:buSzPts val="2400"/>
              <a:buChar char="•"/>
            </a:pPr>
            <a:r>
              <a:rPr lang="sk-SK"/>
              <a:t>WEB: </a:t>
            </a:r>
            <a:r>
              <a:rPr lang="sk-SK" u="sng">
                <a:solidFill>
                  <a:schemeClr val="hlink"/>
                </a:solidFill>
                <a:hlinkClick r:id="rId3"/>
              </a:rPr>
              <a:t>https://vespa.nu/supermarket/</a:t>
            </a:r>
            <a:endParaRPr/>
          </a:p>
          <a:p>
            <a:pPr marL="228600" lvl="0" indent="-228600" algn="l" rtl="0">
              <a:lnSpc>
                <a:spcPct val="90000"/>
              </a:lnSpc>
              <a:spcBef>
                <a:spcPts val="1000"/>
              </a:spcBef>
              <a:spcAft>
                <a:spcPts val="0"/>
              </a:spcAft>
              <a:buClr>
                <a:schemeClr val="lt1"/>
              </a:buClr>
              <a:buSzPts val="2400"/>
              <a:buChar char="•"/>
            </a:pPr>
            <a:r>
              <a:rPr lang="sk-SK"/>
              <a:t>Email: </a:t>
            </a:r>
            <a:r>
              <a:rPr lang="sk-SK" u="sng">
                <a:solidFill>
                  <a:schemeClr val="hlink"/>
                </a:solidFill>
                <a:hlinkClick r:id="rId4"/>
              </a:rPr>
              <a:t>info@vespa.nu</a:t>
            </a:r>
            <a:endParaRPr/>
          </a:p>
          <a:p>
            <a:pPr marL="228600" lvl="0" indent="-76200" algn="l" rtl="0">
              <a:lnSpc>
                <a:spcPct val="90000"/>
              </a:lnSpc>
              <a:spcBef>
                <a:spcPts val="1000"/>
              </a:spcBef>
              <a:spcAft>
                <a:spcPts val="0"/>
              </a:spcAft>
              <a:buClr>
                <a:schemeClr val="lt1"/>
              </a:buClr>
              <a:buSzPts val="2400"/>
              <a:buNone/>
            </a:pPr>
            <a:endParaRPr/>
          </a:p>
        </p:txBody>
      </p:sp>
    </p:spTree>
  </p:cSld>
  <p:clrMapOvr>
    <a:masterClrMapping/>
  </p:clrMapOvr>
  <p:transition spd="med">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7"/>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rebuchet MS"/>
              <a:buNone/>
            </a:pPr>
            <a:r>
              <a:rPr lang="sk-SK"/>
              <a:t>Miesto vykonávania práce/Place of work</a:t>
            </a:r>
            <a:endParaRPr/>
          </a:p>
        </p:txBody>
      </p:sp>
      <p:pic>
        <p:nvPicPr>
          <p:cNvPr id="241" name="Google Shape;241;p7"/>
          <p:cNvPicPr preferRelativeResize="0">
            <a:picLocks noGrp="1"/>
          </p:cNvPicPr>
          <p:nvPr>
            <p:ph type="body" idx="1"/>
          </p:nvPr>
        </p:nvPicPr>
        <p:blipFill rotWithShape="1">
          <a:blip r:embed="rId3">
            <a:alphaModFix/>
          </a:blip>
          <a:srcRect/>
          <a:stretch/>
        </p:blipFill>
        <p:spPr>
          <a:xfrm>
            <a:off x="1483743" y="2083820"/>
            <a:ext cx="2932772" cy="1685925"/>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242" name="Google Shape;242;p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589917" y="2516376"/>
            <a:ext cx="5348378" cy="3539368"/>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243" name="Google Shape;243;p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483743" y="4033791"/>
            <a:ext cx="3234906" cy="2643056"/>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8"/>
          <p:cNvSpPr txBox="1">
            <a:spLocks noGrp="1"/>
          </p:cNvSpPr>
          <p:nvPr>
            <p:ph type="title"/>
          </p:nvPr>
        </p:nvSpPr>
        <p:spPr>
          <a:xfrm>
            <a:off x="680320" y="951635"/>
            <a:ext cx="9613861" cy="10809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rebuchet MS"/>
              <a:buNone/>
            </a:pPr>
            <a:r>
              <a:rPr lang="sk-SK"/>
              <a:t>Popis vykonávaných činností (1)</a:t>
            </a:r>
            <a:br>
              <a:rPr lang="sk-SK"/>
            </a:br>
            <a:endParaRPr/>
          </a:p>
        </p:txBody>
      </p:sp>
      <p:sp>
        <p:nvSpPr>
          <p:cNvPr id="249" name="Google Shape;249;p8" descr="Fotky"/>
          <p:cNvSpPr txBox="1">
            <a:spLocks noGrp="1"/>
          </p:cNvSpPr>
          <p:nvPr>
            <p:ph type="body" idx="1"/>
          </p:nvPr>
        </p:nvSpPr>
        <p:spPr>
          <a:xfrm>
            <a:off x="680322" y="2336872"/>
            <a:ext cx="5168388" cy="3684365"/>
          </a:xfrm>
          <a:prstGeom prst="rect">
            <a:avLst/>
          </a:prstGeom>
          <a:noFill/>
          <a:ln>
            <a:noFill/>
          </a:ln>
        </p:spPr>
        <p:txBody>
          <a:bodyPr spcFirstLastPara="1" wrap="square" lIns="91425" tIns="45700" rIns="91425" bIns="45700" anchor="t" anchorCtr="0">
            <a:normAutofit fontScale="85000" lnSpcReduction="10000"/>
          </a:bodyPr>
          <a:lstStyle/>
          <a:p>
            <a:pPr marL="228600" lvl="0" indent="-228600" algn="l" rtl="0">
              <a:lnSpc>
                <a:spcPct val="90000"/>
              </a:lnSpc>
              <a:spcBef>
                <a:spcPts val="0"/>
              </a:spcBef>
              <a:spcAft>
                <a:spcPts val="0"/>
              </a:spcAft>
              <a:buClr>
                <a:schemeClr val="lt1"/>
              </a:buClr>
              <a:buSzPct val="100000"/>
              <a:buChar char="•"/>
            </a:pPr>
            <a:r>
              <a:rPr lang="sk-SK"/>
              <a:t>Každý deň sme pri príchode do firmy oznámili náš príchod a zapísali sme sa do knihy v ktorej si zamestnanci zapisujú svoj príchod a odchod, následne sme pred otvorením obchodu zapli svetlá v obchode a vzhľadovo upravili obchod pre zákazníkov.</a:t>
            </a:r>
            <a:endParaRPr/>
          </a:p>
          <a:p>
            <a:pPr marL="228600" lvl="0" indent="-228600" algn="l" rtl="0">
              <a:lnSpc>
                <a:spcPct val="90000"/>
              </a:lnSpc>
              <a:spcBef>
                <a:spcPts val="1000"/>
              </a:spcBef>
              <a:spcAft>
                <a:spcPts val="0"/>
              </a:spcAft>
              <a:buClr>
                <a:schemeClr val="lt1"/>
              </a:buClr>
              <a:buSzPct val="100000"/>
              <a:buChar char="•"/>
            </a:pPr>
            <a:r>
              <a:rPr lang="sk-SK"/>
              <a:t>Počas dňa vždy prišla objednávka ktorú sme rozbalili a spočítali každý produkt podla dodacieho listu. Následne sme tovar vyložili na predajňu a podla dodacieho listu sme tovar nahrali do systému podla daného počtu na objednávke. </a:t>
            </a:r>
            <a:endParaRPr/>
          </a:p>
        </p:txBody>
      </p:sp>
      <p:pic>
        <p:nvPicPr>
          <p:cNvPr id="250" name="Google Shape;250;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81954" y="2173856"/>
            <a:ext cx="3191775" cy="4390846"/>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9"/>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rebuchet MS"/>
              <a:buNone/>
            </a:pPr>
            <a:r>
              <a:rPr lang="sk-SK"/>
              <a:t>Description of actions performed (1)</a:t>
            </a:r>
            <a:endParaRPr/>
          </a:p>
        </p:txBody>
      </p:sp>
      <p:sp>
        <p:nvSpPr>
          <p:cNvPr id="256" name="Google Shape;256;p9"/>
          <p:cNvSpPr txBox="1">
            <a:spLocks noGrp="1"/>
          </p:cNvSpPr>
          <p:nvPr>
            <p:ph type="body" idx="1"/>
          </p:nvPr>
        </p:nvSpPr>
        <p:spPr>
          <a:xfrm>
            <a:off x="680322" y="2336872"/>
            <a:ext cx="5496190" cy="4020795"/>
          </a:xfrm>
          <a:prstGeom prst="rect">
            <a:avLst/>
          </a:prstGeom>
          <a:noFill/>
          <a:ln>
            <a:noFill/>
          </a:ln>
        </p:spPr>
        <p:txBody>
          <a:bodyPr spcFirstLastPara="1" wrap="square" lIns="91425" tIns="45700" rIns="91425" bIns="45700" anchor="t" anchorCtr="0">
            <a:normAutofit fontScale="85000" lnSpcReduction="10000"/>
          </a:bodyPr>
          <a:lstStyle/>
          <a:p>
            <a:pPr marL="228600" lvl="0" indent="-228600" algn="l" rtl="0">
              <a:lnSpc>
                <a:spcPct val="90000"/>
              </a:lnSpc>
              <a:spcBef>
                <a:spcPts val="0"/>
              </a:spcBef>
              <a:spcAft>
                <a:spcPts val="0"/>
              </a:spcAft>
              <a:buClr>
                <a:schemeClr val="lt1"/>
              </a:buClr>
              <a:buSzPct val="100000"/>
              <a:buChar char="•"/>
            </a:pPr>
            <a:r>
              <a:rPr lang="sk-SK"/>
              <a:t>Every day when we arrived at the company, we announced our arrival and signed in the book in which employees record their arrival and when they leave, then before opening the store, we turned on the lights in the store and adjusted the appearance of the store for customers.</a:t>
            </a:r>
            <a:endParaRPr/>
          </a:p>
          <a:p>
            <a:pPr marL="228600" lvl="0" indent="-228600" algn="l" rtl="0">
              <a:lnSpc>
                <a:spcPct val="90000"/>
              </a:lnSpc>
              <a:spcBef>
                <a:spcPts val="1000"/>
              </a:spcBef>
              <a:spcAft>
                <a:spcPts val="0"/>
              </a:spcAft>
              <a:buClr>
                <a:schemeClr val="lt1"/>
              </a:buClr>
              <a:buSzPct val="100000"/>
              <a:buChar char="•"/>
            </a:pPr>
            <a:r>
              <a:rPr lang="sk-SK"/>
              <a:t>During the day, the order always arrived, which we unpacked and counted each product according to the delivery note. Subsequently, we unloaded the goods at the store and, according to the delivery note, we uploaded the goods into the system according to the given number on the order.</a:t>
            </a:r>
            <a:endParaRPr/>
          </a:p>
        </p:txBody>
      </p:sp>
      <p:pic>
        <p:nvPicPr>
          <p:cNvPr id="257" name="Google Shape;257;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85156" y="2096219"/>
            <a:ext cx="3105509" cy="4347714"/>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mc:AlternateContent xmlns:mc="http://schemas.openxmlformats.org/markup-compatibility/2006" xmlns:p14="http://schemas.microsoft.com/office/powerpoint/2010/main">
    <mc:Choice Requires="p14">
      <p:transition spd="med">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theme/theme1.xml><?xml version="1.0" encoding="utf-8"?>
<a:theme xmlns:a="http://schemas.openxmlformats.org/drawingml/2006/main" name="Berlín">
  <a:themeElements>
    <a:clrScheme name="Berlín">
      <a:dk1>
        <a:srgbClr val="000000"/>
      </a:dk1>
      <a:lt1>
        <a:srgbClr val="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1011</Words>
  <Application>Microsoft Office PowerPoint</Application>
  <PresentationFormat>Širokouhlá</PresentationFormat>
  <Paragraphs>79</Paragraphs>
  <Slides>22</Slides>
  <Notes>21</Notes>
  <HiddenSlides>0</HiddenSlides>
  <MMClips>0</MMClips>
  <ScaleCrop>false</ScaleCrop>
  <HeadingPairs>
    <vt:vector size="6" baseType="variant">
      <vt:variant>
        <vt:lpstr>Použité písma</vt:lpstr>
      </vt:variant>
      <vt:variant>
        <vt:i4>2</vt:i4>
      </vt:variant>
      <vt:variant>
        <vt:lpstr>Motív</vt:lpstr>
      </vt:variant>
      <vt:variant>
        <vt:i4>1</vt:i4>
      </vt:variant>
      <vt:variant>
        <vt:lpstr>Nadpisy snímok</vt:lpstr>
      </vt:variant>
      <vt:variant>
        <vt:i4>22</vt:i4>
      </vt:variant>
    </vt:vector>
  </HeadingPairs>
  <TitlesOfParts>
    <vt:vector size="25" baseType="lpstr">
      <vt:lpstr>Arial</vt:lpstr>
      <vt:lpstr>Trebuchet MS</vt:lpstr>
      <vt:lpstr>Berlín</vt:lpstr>
      <vt:lpstr>Správa z praxe/Practice Report</vt:lpstr>
      <vt:lpstr>Content/Obsah</vt:lpstr>
      <vt:lpstr>Úvod</vt:lpstr>
      <vt:lpstr>Introduction</vt:lpstr>
      <vt:lpstr>Informácie o firme</vt:lpstr>
      <vt:lpstr>Informations about a firm</vt:lpstr>
      <vt:lpstr>Miesto vykonávania práce/Place of work</vt:lpstr>
      <vt:lpstr>Popis vykonávaných činností (1) </vt:lpstr>
      <vt:lpstr>Description of actions performed (1)</vt:lpstr>
      <vt:lpstr>Popis vykonávaných činností (2)</vt:lpstr>
      <vt:lpstr>Description of actions performed (2)</vt:lpstr>
      <vt:lpstr>Our work/Naša práca</vt:lpstr>
      <vt:lpstr>Popis vykonávaných činností (3)</vt:lpstr>
      <vt:lpstr>Description of actions performed (3)</vt:lpstr>
      <vt:lpstr>Popis vykonávaných činností (4)</vt:lpstr>
      <vt:lpstr>Description of actions performed (4)</vt:lpstr>
      <vt:lpstr>Voľno časové aktivity/Free time activities</vt:lpstr>
      <vt:lpstr>Denník z praxe (prvá strana)</vt:lpstr>
      <vt:lpstr>Denník z praxe (druhá strana)</vt:lpstr>
      <vt:lpstr>Certificate/Certifikát</vt:lpstr>
      <vt:lpstr>Vyhodnotenie z praxe/</vt:lpstr>
      <vt:lpstr>Ďakujem za pozornosť/Thanks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Správa z praxe/Practice Report</dc:title>
  <dc:creator>Marek Kočerjagin</dc:creator>
  <cp:lastModifiedBy>skola</cp:lastModifiedBy>
  <cp:revision>2</cp:revision>
  <dcterms:created xsi:type="dcterms:W3CDTF">2024-10-02T14:18:52Z</dcterms:created>
  <dcterms:modified xsi:type="dcterms:W3CDTF">2024-11-07T09:03:07Z</dcterms:modified>
</cp:coreProperties>
</file>