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notesMasterIdLst>
    <p:notesMasterId r:id="rId25"/>
  </p:notesMasterIdLst>
  <p:sldIdLst>
    <p:sldId id="256" r:id="rId2"/>
    <p:sldId id="257" r:id="rId3"/>
    <p:sldId id="280" r:id="rId4"/>
    <p:sldId id="279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5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20.xml"/><Relationship Id="rId3" Type="http://schemas.openxmlformats.org/officeDocument/2006/relationships/slide" Target="../slides/slide7.xml"/><Relationship Id="rId7" Type="http://schemas.openxmlformats.org/officeDocument/2006/relationships/slide" Target="../slides/slide19.xml"/><Relationship Id="rId12" Type="http://schemas.openxmlformats.org/officeDocument/2006/relationships/slide" Target="../slides/slide4.xml"/><Relationship Id="rId2" Type="http://schemas.openxmlformats.org/officeDocument/2006/relationships/slide" Target="../slides/slide6.xml"/><Relationship Id="rId1" Type="http://schemas.openxmlformats.org/officeDocument/2006/relationships/slide" Target="../slides/slide5.xml"/><Relationship Id="rId6" Type="http://schemas.openxmlformats.org/officeDocument/2006/relationships/slide" Target="../slides/slide10.xml"/><Relationship Id="rId11" Type="http://schemas.openxmlformats.org/officeDocument/2006/relationships/slide" Target="../slides/slide3.xml"/><Relationship Id="rId5" Type="http://schemas.openxmlformats.org/officeDocument/2006/relationships/slide" Target="../slides/slide9.xml"/><Relationship Id="rId10" Type="http://schemas.openxmlformats.org/officeDocument/2006/relationships/slide" Target="../slides/slide22.xml"/><Relationship Id="rId4" Type="http://schemas.openxmlformats.org/officeDocument/2006/relationships/slide" Target="../slides/slide8.xml"/><Relationship Id="rId9" Type="http://schemas.openxmlformats.org/officeDocument/2006/relationships/slide" Target="../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6FE1B8-43DB-448A-ACEB-CE81D9D33DA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70C98FB-BB35-46CB-89AC-768149141733}">
      <dgm:prSet/>
      <dgm:spPr/>
      <dgm:t>
        <a:bodyPr/>
        <a:lstStyle/>
        <a:p>
          <a:r>
            <a:rPr lang="sk-SK" dirty="0">
              <a:hlinkClick xmlns:r="http://schemas.openxmlformats.org/officeDocument/2006/relationships" r:id="rId1" action="ppaction://hlinksldjump"/>
            </a:rPr>
            <a:t>La </a:t>
          </a:r>
          <a:r>
            <a:rPr lang="sk-SK" dirty="0" err="1">
              <a:hlinkClick xmlns:r="http://schemas.openxmlformats.org/officeDocument/2006/relationships" r:id="rId1" action="ppaction://hlinksldjump"/>
            </a:rPr>
            <a:t>Land</a:t>
          </a:r>
          <a:r>
            <a:rPr lang="sk-SK" dirty="0">
              <a:hlinkClick xmlns:r="http://schemas.openxmlformats.org/officeDocument/2006/relationships" r:id="rId1" action="ppaction://hlinksldjump"/>
            </a:rPr>
            <a:t> AB</a:t>
          </a:r>
          <a:endParaRPr lang="en-US" dirty="0"/>
        </a:p>
      </dgm:t>
    </dgm:pt>
    <dgm:pt modelId="{29CB0C18-51FA-427E-8CBD-4DB4E8800AE0}" type="parTrans" cxnId="{39305E2C-8E4E-47C6-9AD4-D0D722F5B044}">
      <dgm:prSet/>
      <dgm:spPr/>
      <dgm:t>
        <a:bodyPr/>
        <a:lstStyle/>
        <a:p>
          <a:endParaRPr lang="en-US"/>
        </a:p>
      </dgm:t>
    </dgm:pt>
    <dgm:pt modelId="{008E9B57-C3EB-4097-9EE1-76D1D81048AB}" type="sibTrans" cxnId="{39305E2C-8E4E-47C6-9AD4-D0D722F5B044}">
      <dgm:prSet/>
      <dgm:spPr/>
      <dgm:t>
        <a:bodyPr/>
        <a:lstStyle/>
        <a:p>
          <a:endParaRPr lang="en-US"/>
        </a:p>
      </dgm:t>
    </dgm:pt>
    <dgm:pt modelId="{A23A65DF-D357-40B2-84AB-572C6D6653EA}">
      <dgm:prSet/>
      <dgm:spPr/>
      <dgm:t>
        <a:bodyPr/>
        <a:lstStyle/>
        <a:p>
          <a:r>
            <a:rPr lang="sk-SK" dirty="0">
              <a:hlinkClick xmlns:r="http://schemas.openxmlformats.org/officeDocument/2006/relationships" r:id="rId2" action="ppaction://hlinksldjump"/>
            </a:rPr>
            <a:t>Predstavenie firmy La </a:t>
          </a:r>
          <a:r>
            <a:rPr lang="sk-SK" dirty="0" err="1">
              <a:hlinkClick xmlns:r="http://schemas.openxmlformats.org/officeDocument/2006/relationships" r:id="rId2" action="ppaction://hlinksldjump"/>
            </a:rPr>
            <a:t>Land</a:t>
          </a:r>
          <a:r>
            <a:rPr lang="sk-SK" dirty="0">
              <a:hlinkClick xmlns:r="http://schemas.openxmlformats.org/officeDocument/2006/relationships" r:id="rId2" action="ppaction://hlinksldjump"/>
            </a:rPr>
            <a:t> AB</a:t>
          </a:r>
          <a:endParaRPr lang="en-US" dirty="0"/>
        </a:p>
      </dgm:t>
    </dgm:pt>
    <dgm:pt modelId="{987D2E17-3EE5-4DE1-AEA8-B859107598C0}" type="parTrans" cxnId="{7A2494BA-F6BB-48F4-891F-E4CAEF396A38}">
      <dgm:prSet/>
      <dgm:spPr/>
      <dgm:t>
        <a:bodyPr/>
        <a:lstStyle/>
        <a:p>
          <a:endParaRPr lang="en-US"/>
        </a:p>
      </dgm:t>
    </dgm:pt>
    <dgm:pt modelId="{BE2E121D-462F-4C75-BF53-5E4D494D5E74}" type="sibTrans" cxnId="{7A2494BA-F6BB-48F4-891F-E4CAEF396A38}">
      <dgm:prSet/>
      <dgm:spPr/>
      <dgm:t>
        <a:bodyPr/>
        <a:lstStyle/>
        <a:p>
          <a:endParaRPr lang="en-US"/>
        </a:p>
      </dgm:t>
    </dgm:pt>
    <dgm:pt modelId="{60257C5A-4B57-41E6-A253-482FC2CFE1CC}">
      <dgm:prSet/>
      <dgm:spPr/>
      <dgm:t>
        <a:bodyPr/>
        <a:lstStyle/>
        <a:p>
          <a:r>
            <a:rPr lang="sk-SK" dirty="0">
              <a:hlinkClick xmlns:r="http://schemas.openxmlformats.org/officeDocument/2006/relationships" r:id="rId3" action="ppaction://hlinksldjump"/>
            </a:rPr>
            <a:t>Predmet činnosti</a:t>
          </a:r>
          <a:endParaRPr lang="en-US" dirty="0"/>
        </a:p>
      </dgm:t>
    </dgm:pt>
    <dgm:pt modelId="{2C5871CC-1523-48EC-B6C2-D0DCA95FDCF0}" type="parTrans" cxnId="{B406CF02-3203-4629-BA46-B92E70EAB94B}">
      <dgm:prSet/>
      <dgm:spPr/>
      <dgm:t>
        <a:bodyPr/>
        <a:lstStyle/>
        <a:p>
          <a:endParaRPr lang="en-US"/>
        </a:p>
      </dgm:t>
    </dgm:pt>
    <dgm:pt modelId="{B9435C80-8C8B-4CC1-8125-3BA77557E729}" type="sibTrans" cxnId="{B406CF02-3203-4629-BA46-B92E70EAB94B}">
      <dgm:prSet/>
      <dgm:spPr/>
      <dgm:t>
        <a:bodyPr/>
        <a:lstStyle/>
        <a:p>
          <a:endParaRPr lang="en-US"/>
        </a:p>
      </dgm:t>
    </dgm:pt>
    <dgm:pt modelId="{E5456D03-B737-45E5-AD90-5DF08A6DCA5E}">
      <dgm:prSet/>
      <dgm:spPr/>
      <dgm:t>
        <a:bodyPr/>
        <a:lstStyle/>
        <a:p>
          <a:r>
            <a:rPr lang="sk-SK" dirty="0">
              <a:hlinkClick xmlns:r="http://schemas.openxmlformats.org/officeDocument/2006/relationships" r:id="rId4" action="ppaction://hlinksldjump"/>
            </a:rPr>
            <a:t>Organizačná štruktúra</a:t>
          </a:r>
          <a:endParaRPr lang="en-US" dirty="0"/>
        </a:p>
      </dgm:t>
    </dgm:pt>
    <dgm:pt modelId="{0394F513-8A2F-4FA3-BF9D-58BA952431CC}" type="parTrans" cxnId="{4715A366-7BCF-4D7F-B8CE-E85811C8D89F}">
      <dgm:prSet/>
      <dgm:spPr/>
      <dgm:t>
        <a:bodyPr/>
        <a:lstStyle/>
        <a:p>
          <a:endParaRPr lang="en-US"/>
        </a:p>
      </dgm:t>
    </dgm:pt>
    <dgm:pt modelId="{3A835F48-232C-481F-9B4E-449A5F340623}" type="sibTrans" cxnId="{4715A366-7BCF-4D7F-B8CE-E85811C8D89F}">
      <dgm:prSet/>
      <dgm:spPr/>
      <dgm:t>
        <a:bodyPr/>
        <a:lstStyle/>
        <a:p>
          <a:endParaRPr lang="en-US"/>
        </a:p>
      </dgm:t>
    </dgm:pt>
    <dgm:pt modelId="{EEB967CF-BBF5-49FB-BCF6-62DC6F1B656D}">
      <dgm:prSet/>
      <dgm:spPr/>
      <dgm:t>
        <a:bodyPr/>
        <a:lstStyle/>
        <a:p>
          <a:r>
            <a:rPr lang="sk-SK" dirty="0">
              <a:hlinkClick xmlns:r="http://schemas.openxmlformats.org/officeDocument/2006/relationships" r:id="rId5" action="ppaction://hlinksldjump"/>
            </a:rPr>
            <a:t>História a úspechy</a:t>
          </a:r>
          <a:endParaRPr lang="en-US" dirty="0"/>
        </a:p>
      </dgm:t>
    </dgm:pt>
    <dgm:pt modelId="{01FD3A43-BD8D-4AD4-BA5C-D5A2A4608A0A}" type="parTrans" cxnId="{9F7F558C-F682-45FE-BF6A-E0D4680D98D5}">
      <dgm:prSet/>
      <dgm:spPr/>
      <dgm:t>
        <a:bodyPr/>
        <a:lstStyle/>
        <a:p>
          <a:endParaRPr lang="en-US"/>
        </a:p>
      </dgm:t>
    </dgm:pt>
    <dgm:pt modelId="{1E8BA122-0676-422E-9601-767544D4512A}" type="sibTrans" cxnId="{9F7F558C-F682-45FE-BF6A-E0D4680D98D5}">
      <dgm:prSet/>
      <dgm:spPr/>
      <dgm:t>
        <a:bodyPr/>
        <a:lstStyle/>
        <a:p>
          <a:endParaRPr lang="en-US"/>
        </a:p>
      </dgm:t>
    </dgm:pt>
    <dgm:pt modelId="{2D72A53D-500B-442E-ABDF-41A37976AD66}">
      <dgm:prSet/>
      <dgm:spPr/>
      <dgm:t>
        <a:bodyPr/>
        <a:lstStyle/>
        <a:p>
          <a:r>
            <a:rPr lang="sk-SK" dirty="0">
              <a:hlinkClick xmlns:r="http://schemas.openxmlformats.org/officeDocument/2006/relationships" r:id="rId6" action="ppaction://hlinksldjump"/>
            </a:rPr>
            <a:t>Fotogaléria</a:t>
          </a:r>
          <a:endParaRPr lang="en-US" dirty="0"/>
        </a:p>
      </dgm:t>
    </dgm:pt>
    <dgm:pt modelId="{D9F98294-E7AD-4BB2-A29C-DDD4FAA19C0E}" type="parTrans" cxnId="{29E3F335-90F4-408B-9D3D-F9FBB7AB84C2}">
      <dgm:prSet/>
      <dgm:spPr/>
      <dgm:t>
        <a:bodyPr/>
        <a:lstStyle/>
        <a:p>
          <a:endParaRPr lang="en-US"/>
        </a:p>
      </dgm:t>
    </dgm:pt>
    <dgm:pt modelId="{3BC38AE9-864B-4207-B757-C900A6AEF11F}" type="sibTrans" cxnId="{29E3F335-90F4-408B-9D3D-F9FBB7AB84C2}">
      <dgm:prSet/>
      <dgm:spPr/>
      <dgm:t>
        <a:bodyPr/>
        <a:lstStyle/>
        <a:p>
          <a:endParaRPr lang="en-US"/>
        </a:p>
      </dgm:t>
    </dgm:pt>
    <dgm:pt modelId="{EF79F350-AB4E-4C9A-A32F-827322A5B55A}">
      <dgm:prSet/>
      <dgm:spPr/>
      <dgm:t>
        <a:bodyPr/>
        <a:lstStyle/>
        <a:p>
          <a:r>
            <a:rPr lang="sk-SK" dirty="0">
              <a:hlinkClick xmlns:r="http://schemas.openxmlformats.org/officeDocument/2006/relationships" r:id="rId7" action="ppaction://hlinksldjump"/>
            </a:rPr>
            <a:t>Popis činností na praxi</a:t>
          </a:r>
          <a:endParaRPr lang="en-US" dirty="0"/>
        </a:p>
      </dgm:t>
    </dgm:pt>
    <dgm:pt modelId="{61688636-DA0C-4C53-A157-81EA597F381C}" type="parTrans" cxnId="{B6F9E354-7DB5-4DEC-A4D7-C8AD2A705C83}">
      <dgm:prSet/>
      <dgm:spPr/>
      <dgm:t>
        <a:bodyPr/>
        <a:lstStyle/>
        <a:p>
          <a:endParaRPr lang="en-US"/>
        </a:p>
      </dgm:t>
    </dgm:pt>
    <dgm:pt modelId="{D2D228AE-31AD-45D4-95EC-3E2EEF220FA8}" type="sibTrans" cxnId="{B6F9E354-7DB5-4DEC-A4D7-C8AD2A705C83}">
      <dgm:prSet/>
      <dgm:spPr/>
      <dgm:t>
        <a:bodyPr/>
        <a:lstStyle/>
        <a:p>
          <a:endParaRPr lang="en-US"/>
        </a:p>
      </dgm:t>
    </dgm:pt>
    <dgm:pt modelId="{2AE9DA0A-5CF5-4037-8A06-F2FA4B528EFD}">
      <dgm:prSet/>
      <dgm:spPr/>
      <dgm:t>
        <a:bodyPr/>
        <a:lstStyle/>
        <a:p>
          <a:r>
            <a:rPr lang="sk-SK" dirty="0">
              <a:hlinkClick xmlns:r="http://schemas.openxmlformats.org/officeDocument/2006/relationships" r:id="rId8" action="ppaction://hlinksldjump"/>
            </a:rPr>
            <a:t>Popis vykonávaných činností</a:t>
          </a:r>
          <a:endParaRPr lang="en-US" dirty="0"/>
        </a:p>
      </dgm:t>
    </dgm:pt>
    <dgm:pt modelId="{60131587-AAEA-47FC-9FBD-721049EA1FC1}" type="parTrans" cxnId="{C56CAD69-08C2-44A6-AD5D-F29299A185C3}">
      <dgm:prSet/>
      <dgm:spPr/>
      <dgm:t>
        <a:bodyPr/>
        <a:lstStyle/>
        <a:p>
          <a:endParaRPr lang="en-US"/>
        </a:p>
      </dgm:t>
    </dgm:pt>
    <dgm:pt modelId="{C6411E35-D32C-4580-A4D8-E3531FFEB1CE}" type="sibTrans" cxnId="{C56CAD69-08C2-44A6-AD5D-F29299A185C3}">
      <dgm:prSet/>
      <dgm:spPr/>
      <dgm:t>
        <a:bodyPr/>
        <a:lstStyle/>
        <a:p>
          <a:endParaRPr lang="en-US"/>
        </a:p>
      </dgm:t>
    </dgm:pt>
    <dgm:pt modelId="{0FE91F9B-6BEF-41D2-A02A-0033DA273B54}">
      <dgm:prSet/>
      <dgm:spPr/>
      <dgm:t>
        <a:bodyPr/>
        <a:lstStyle/>
        <a:p>
          <a:r>
            <a:rPr lang="sk-SK" dirty="0">
              <a:hlinkClick xmlns:r="http://schemas.openxmlformats.org/officeDocument/2006/relationships" r:id="rId9" action="ppaction://hlinksldjump"/>
            </a:rPr>
            <a:t>Vyhodnotenie a prínos praxe</a:t>
          </a:r>
          <a:endParaRPr lang="en-US" dirty="0"/>
        </a:p>
      </dgm:t>
    </dgm:pt>
    <dgm:pt modelId="{33FC25F8-F693-4F0E-9E0C-8EFCE39A9E42}" type="parTrans" cxnId="{8BC81DC2-391C-4E86-ACB7-D125648B336A}">
      <dgm:prSet/>
      <dgm:spPr/>
      <dgm:t>
        <a:bodyPr/>
        <a:lstStyle/>
        <a:p>
          <a:endParaRPr lang="en-US"/>
        </a:p>
      </dgm:t>
    </dgm:pt>
    <dgm:pt modelId="{0412F957-92A1-4C9B-BDCB-B7229A25603C}" type="sibTrans" cxnId="{8BC81DC2-391C-4E86-ACB7-D125648B336A}">
      <dgm:prSet/>
      <dgm:spPr/>
      <dgm:t>
        <a:bodyPr/>
        <a:lstStyle/>
        <a:p>
          <a:endParaRPr lang="en-US"/>
        </a:p>
      </dgm:t>
    </dgm:pt>
    <dgm:pt modelId="{8F8F626D-EBD2-44DA-8D45-3DC55A326020}">
      <dgm:prSet/>
      <dgm:spPr/>
      <dgm:t>
        <a:bodyPr/>
        <a:lstStyle/>
        <a:p>
          <a:r>
            <a:rPr lang="sk-SK" dirty="0">
              <a:hlinkClick xmlns:r="http://schemas.openxmlformats.org/officeDocument/2006/relationships" r:id="rId10" action="ppaction://hlinksldjump"/>
            </a:rPr>
            <a:t>Zdroje</a:t>
          </a:r>
          <a:endParaRPr lang="en-US" dirty="0"/>
        </a:p>
      </dgm:t>
    </dgm:pt>
    <dgm:pt modelId="{F0D3D0FA-6442-4A57-91BC-2547DD5445E6}" type="parTrans" cxnId="{0E0E4F75-730E-4B3A-920B-47581737C57D}">
      <dgm:prSet/>
      <dgm:spPr/>
      <dgm:t>
        <a:bodyPr/>
        <a:lstStyle/>
        <a:p>
          <a:endParaRPr lang="en-US"/>
        </a:p>
      </dgm:t>
    </dgm:pt>
    <dgm:pt modelId="{4EF157A4-68D1-43E9-8E0E-BA864733F6BA}" type="sibTrans" cxnId="{0E0E4F75-730E-4B3A-920B-47581737C57D}">
      <dgm:prSet/>
      <dgm:spPr/>
      <dgm:t>
        <a:bodyPr/>
        <a:lstStyle/>
        <a:p>
          <a:endParaRPr lang="en-US"/>
        </a:p>
      </dgm:t>
    </dgm:pt>
    <dgm:pt modelId="{EFA01F6F-CADB-4C9D-8F11-7029F4B7D8C7}">
      <dgm:prSet/>
      <dgm:spPr/>
      <dgm:t>
        <a:bodyPr/>
        <a:lstStyle/>
        <a:p>
          <a:r>
            <a:rPr lang="sk-SK" dirty="0">
              <a:hlinkClick xmlns:r="http://schemas.openxmlformats.org/officeDocument/2006/relationships" r:id="rId11" action="ppaction://hlinksldjump"/>
            </a:rPr>
            <a:t>Švédsko</a:t>
          </a:r>
          <a:endParaRPr lang="en-US" dirty="0"/>
        </a:p>
      </dgm:t>
    </dgm:pt>
    <dgm:pt modelId="{D85C54F6-4A09-469B-9B6E-07423E090E40}" type="parTrans" cxnId="{D5FF916C-F5B0-4CED-B2E1-9F8F0A455FF7}">
      <dgm:prSet/>
      <dgm:spPr/>
      <dgm:t>
        <a:bodyPr/>
        <a:lstStyle/>
        <a:p>
          <a:endParaRPr lang="sk-SK"/>
        </a:p>
      </dgm:t>
    </dgm:pt>
    <dgm:pt modelId="{F620C7E4-BE27-4899-BDE8-FEBC1E4C7D08}" type="sibTrans" cxnId="{D5FF916C-F5B0-4CED-B2E1-9F8F0A455FF7}">
      <dgm:prSet/>
      <dgm:spPr/>
      <dgm:t>
        <a:bodyPr/>
        <a:lstStyle/>
        <a:p>
          <a:endParaRPr lang="sk-SK"/>
        </a:p>
      </dgm:t>
    </dgm:pt>
    <dgm:pt modelId="{7FD29F9B-1334-41FB-A5BE-008FA06F90C8}">
      <dgm:prSet/>
      <dgm:spPr/>
      <dgm:t>
        <a:bodyPr/>
        <a:lstStyle/>
        <a:p>
          <a:r>
            <a:rPr lang="sk-SK" dirty="0">
              <a:hlinkClick xmlns:r="http://schemas.openxmlformats.org/officeDocument/2006/relationships" r:id="rId12" action="ppaction://hlinksldjump"/>
            </a:rPr>
            <a:t>Malmö</a:t>
          </a:r>
          <a:endParaRPr lang="en-US" dirty="0"/>
        </a:p>
      </dgm:t>
    </dgm:pt>
    <dgm:pt modelId="{0AE16747-6C40-47C9-86CB-1F8ED7E78BBC}" type="parTrans" cxnId="{0673042D-B843-4D18-B8AC-6389F787C8D4}">
      <dgm:prSet/>
      <dgm:spPr/>
      <dgm:t>
        <a:bodyPr/>
        <a:lstStyle/>
        <a:p>
          <a:endParaRPr lang="sk-SK"/>
        </a:p>
      </dgm:t>
    </dgm:pt>
    <dgm:pt modelId="{8DD1E445-67B0-4FA8-9791-8227C57C0C7E}" type="sibTrans" cxnId="{0673042D-B843-4D18-B8AC-6389F787C8D4}">
      <dgm:prSet/>
      <dgm:spPr/>
      <dgm:t>
        <a:bodyPr/>
        <a:lstStyle/>
        <a:p>
          <a:endParaRPr lang="sk-SK"/>
        </a:p>
      </dgm:t>
    </dgm:pt>
    <dgm:pt modelId="{9026A8FA-15DC-4EAC-8A40-7AC0B4F37061}" type="pres">
      <dgm:prSet presAssocID="{2A6FE1B8-43DB-448A-ACEB-CE81D9D33DAE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sk-SK"/>
        </a:p>
      </dgm:t>
    </dgm:pt>
    <dgm:pt modelId="{ADC446D5-F464-4AB8-8CA4-09380CDCCA02}" type="pres">
      <dgm:prSet presAssocID="{EFA01F6F-CADB-4C9D-8F11-7029F4B7D8C7}" presName="thickLine" presStyleLbl="alignNode1" presStyleIdx="0" presStyleCnt="12"/>
      <dgm:spPr/>
    </dgm:pt>
    <dgm:pt modelId="{6D4CAA2F-1CFD-4FB7-95BE-97E5648CD9F8}" type="pres">
      <dgm:prSet presAssocID="{EFA01F6F-CADB-4C9D-8F11-7029F4B7D8C7}" presName="horz1" presStyleCnt="0"/>
      <dgm:spPr/>
    </dgm:pt>
    <dgm:pt modelId="{86B204BD-826A-499B-A1C8-37656C9633B6}" type="pres">
      <dgm:prSet presAssocID="{EFA01F6F-CADB-4C9D-8F11-7029F4B7D8C7}" presName="tx1" presStyleLbl="revTx" presStyleIdx="0" presStyleCnt="12"/>
      <dgm:spPr/>
      <dgm:t>
        <a:bodyPr/>
        <a:lstStyle/>
        <a:p>
          <a:endParaRPr lang="sk-SK"/>
        </a:p>
      </dgm:t>
    </dgm:pt>
    <dgm:pt modelId="{2DD7927E-055D-4751-8CA5-CAECAD295A73}" type="pres">
      <dgm:prSet presAssocID="{EFA01F6F-CADB-4C9D-8F11-7029F4B7D8C7}" presName="vert1" presStyleCnt="0"/>
      <dgm:spPr/>
    </dgm:pt>
    <dgm:pt modelId="{716DDF93-F59C-4F88-B13B-A8D59C3517C9}" type="pres">
      <dgm:prSet presAssocID="{7FD29F9B-1334-41FB-A5BE-008FA06F90C8}" presName="thickLine" presStyleLbl="alignNode1" presStyleIdx="1" presStyleCnt="12"/>
      <dgm:spPr/>
    </dgm:pt>
    <dgm:pt modelId="{4E953BE3-BEC9-43D1-AFF0-97C21B44FFBE}" type="pres">
      <dgm:prSet presAssocID="{7FD29F9B-1334-41FB-A5BE-008FA06F90C8}" presName="horz1" presStyleCnt="0"/>
      <dgm:spPr/>
    </dgm:pt>
    <dgm:pt modelId="{6DC245F1-30B0-4B2B-99F7-AD6B060E4868}" type="pres">
      <dgm:prSet presAssocID="{7FD29F9B-1334-41FB-A5BE-008FA06F90C8}" presName="tx1" presStyleLbl="revTx" presStyleIdx="1" presStyleCnt="12"/>
      <dgm:spPr/>
      <dgm:t>
        <a:bodyPr/>
        <a:lstStyle/>
        <a:p>
          <a:endParaRPr lang="sk-SK"/>
        </a:p>
      </dgm:t>
    </dgm:pt>
    <dgm:pt modelId="{4882B3D7-795C-4F1E-A4E3-62CCDA8DED1F}" type="pres">
      <dgm:prSet presAssocID="{7FD29F9B-1334-41FB-A5BE-008FA06F90C8}" presName="vert1" presStyleCnt="0"/>
      <dgm:spPr/>
    </dgm:pt>
    <dgm:pt modelId="{FCDE60DD-E8D0-43BB-B479-F67F43E0F4B1}" type="pres">
      <dgm:prSet presAssocID="{270C98FB-BB35-46CB-89AC-768149141733}" presName="thickLine" presStyleLbl="alignNode1" presStyleIdx="2" presStyleCnt="12"/>
      <dgm:spPr/>
    </dgm:pt>
    <dgm:pt modelId="{10EBE34B-474B-4EB2-AAEF-0B2310046BEF}" type="pres">
      <dgm:prSet presAssocID="{270C98FB-BB35-46CB-89AC-768149141733}" presName="horz1" presStyleCnt="0"/>
      <dgm:spPr/>
    </dgm:pt>
    <dgm:pt modelId="{B1D01CA0-B37B-47E0-A49F-DA0326F3EAEF}" type="pres">
      <dgm:prSet presAssocID="{270C98FB-BB35-46CB-89AC-768149141733}" presName="tx1" presStyleLbl="revTx" presStyleIdx="2" presStyleCnt="12"/>
      <dgm:spPr/>
      <dgm:t>
        <a:bodyPr/>
        <a:lstStyle/>
        <a:p>
          <a:endParaRPr lang="sk-SK"/>
        </a:p>
      </dgm:t>
    </dgm:pt>
    <dgm:pt modelId="{2546B08E-FA31-42A5-A582-9730CD6EE56B}" type="pres">
      <dgm:prSet presAssocID="{270C98FB-BB35-46CB-89AC-768149141733}" presName="vert1" presStyleCnt="0"/>
      <dgm:spPr/>
    </dgm:pt>
    <dgm:pt modelId="{6927F3C0-1EFC-4CE5-B613-DA1DCB719FFD}" type="pres">
      <dgm:prSet presAssocID="{A23A65DF-D357-40B2-84AB-572C6D6653EA}" presName="thickLine" presStyleLbl="alignNode1" presStyleIdx="3" presStyleCnt="12"/>
      <dgm:spPr/>
    </dgm:pt>
    <dgm:pt modelId="{44B2E522-51A0-4ABD-8D7F-6CDFAF0D7E10}" type="pres">
      <dgm:prSet presAssocID="{A23A65DF-D357-40B2-84AB-572C6D6653EA}" presName="horz1" presStyleCnt="0"/>
      <dgm:spPr/>
    </dgm:pt>
    <dgm:pt modelId="{5E353028-C1CC-4B7F-8844-0700A680F98C}" type="pres">
      <dgm:prSet presAssocID="{A23A65DF-D357-40B2-84AB-572C6D6653EA}" presName="tx1" presStyleLbl="revTx" presStyleIdx="3" presStyleCnt="12"/>
      <dgm:spPr/>
      <dgm:t>
        <a:bodyPr/>
        <a:lstStyle/>
        <a:p>
          <a:endParaRPr lang="sk-SK"/>
        </a:p>
      </dgm:t>
    </dgm:pt>
    <dgm:pt modelId="{36665D6D-E979-440C-817A-964603897B9B}" type="pres">
      <dgm:prSet presAssocID="{A23A65DF-D357-40B2-84AB-572C6D6653EA}" presName="vert1" presStyleCnt="0"/>
      <dgm:spPr/>
    </dgm:pt>
    <dgm:pt modelId="{EC6F1B1B-88F9-418D-9FBD-74156317873D}" type="pres">
      <dgm:prSet presAssocID="{60257C5A-4B57-41E6-A253-482FC2CFE1CC}" presName="thickLine" presStyleLbl="alignNode1" presStyleIdx="4" presStyleCnt="12"/>
      <dgm:spPr/>
    </dgm:pt>
    <dgm:pt modelId="{F9AA688F-893B-4D93-86EE-A077B56C50E0}" type="pres">
      <dgm:prSet presAssocID="{60257C5A-4B57-41E6-A253-482FC2CFE1CC}" presName="horz1" presStyleCnt="0"/>
      <dgm:spPr/>
    </dgm:pt>
    <dgm:pt modelId="{AB2DA307-E6E4-4749-8ADA-B51DC523E22A}" type="pres">
      <dgm:prSet presAssocID="{60257C5A-4B57-41E6-A253-482FC2CFE1CC}" presName="tx1" presStyleLbl="revTx" presStyleIdx="4" presStyleCnt="12"/>
      <dgm:spPr/>
      <dgm:t>
        <a:bodyPr/>
        <a:lstStyle/>
        <a:p>
          <a:endParaRPr lang="sk-SK"/>
        </a:p>
      </dgm:t>
    </dgm:pt>
    <dgm:pt modelId="{FF57199C-686B-4375-BC93-6C6928849E4A}" type="pres">
      <dgm:prSet presAssocID="{60257C5A-4B57-41E6-A253-482FC2CFE1CC}" presName="vert1" presStyleCnt="0"/>
      <dgm:spPr/>
    </dgm:pt>
    <dgm:pt modelId="{DFAC860B-8761-4980-8DE4-00FBE3765046}" type="pres">
      <dgm:prSet presAssocID="{E5456D03-B737-45E5-AD90-5DF08A6DCA5E}" presName="thickLine" presStyleLbl="alignNode1" presStyleIdx="5" presStyleCnt="12"/>
      <dgm:spPr/>
    </dgm:pt>
    <dgm:pt modelId="{FE140CB8-EC97-455E-8AD8-C519A085150B}" type="pres">
      <dgm:prSet presAssocID="{E5456D03-B737-45E5-AD90-5DF08A6DCA5E}" presName="horz1" presStyleCnt="0"/>
      <dgm:spPr/>
    </dgm:pt>
    <dgm:pt modelId="{5014F493-0617-4F1C-BB84-767B2AE8BC56}" type="pres">
      <dgm:prSet presAssocID="{E5456D03-B737-45E5-AD90-5DF08A6DCA5E}" presName="tx1" presStyleLbl="revTx" presStyleIdx="5" presStyleCnt="12"/>
      <dgm:spPr/>
      <dgm:t>
        <a:bodyPr/>
        <a:lstStyle/>
        <a:p>
          <a:endParaRPr lang="sk-SK"/>
        </a:p>
      </dgm:t>
    </dgm:pt>
    <dgm:pt modelId="{7B0867F5-E785-4717-8182-12018EA91604}" type="pres">
      <dgm:prSet presAssocID="{E5456D03-B737-45E5-AD90-5DF08A6DCA5E}" presName="vert1" presStyleCnt="0"/>
      <dgm:spPr/>
    </dgm:pt>
    <dgm:pt modelId="{1EFE18B4-CE2A-4C3A-9046-3C663E0E8CAA}" type="pres">
      <dgm:prSet presAssocID="{EEB967CF-BBF5-49FB-BCF6-62DC6F1B656D}" presName="thickLine" presStyleLbl="alignNode1" presStyleIdx="6" presStyleCnt="12"/>
      <dgm:spPr/>
    </dgm:pt>
    <dgm:pt modelId="{72DAC8E5-2A39-477F-BE86-D9E29BEDDB27}" type="pres">
      <dgm:prSet presAssocID="{EEB967CF-BBF5-49FB-BCF6-62DC6F1B656D}" presName="horz1" presStyleCnt="0"/>
      <dgm:spPr/>
    </dgm:pt>
    <dgm:pt modelId="{747AC096-0615-4EDA-A378-A7CFFD981418}" type="pres">
      <dgm:prSet presAssocID="{EEB967CF-BBF5-49FB-BCF6-62DC6F1B656D}" presName="tx1" presStyleLbl="revTx" presStyleIdx="6" presStyleCnt="12"/>
      <dgm:spPr/>
      <dgm:t>
        <a:bodyPr/>
        <a:lstStyle/>
        <a:p>
          <a:endParaRPr lang="sk-SK"/>
        </a:p>
      </dgm:t>
    </dgm:pt>
    <dgm:pt modelId="{CEAE9FA4-A67D-4982-902E-0BC5646BE32C}" type="pres">
      <dgm:prSet presAssocID="{EEB967CF-BBF5-49FB-BCF6-62DC6F1B656D}" presName="vert1" presStyleCnt="0"/>
      <dgm:spPr/>
    </dgm:pt>
    <dgm:pt modelId="{F66BFFDC-58AE-4569-A885-9E146439ADBD}" type="pres">
      <dgm:prSet presAssocID="{2D72A53D-500B-442E-ABDF-41A37976AD66}" presName="thickLine" presStyleLbl="alignNode1" presStyleIdx="7" presStyleCnt="12"/>
      <dgm:spPr/>
    </dgm:pt>
    <dgm:pt modelId="{BDFB46F2-EC46-4DE5-B760-A1C7158A8637}" type="pres">
      <dgm:prSet presAssocID="{2D72A53D-500B-442E-ABDF-41A37976AD66}" presName="horz1" presStyleCnt="0"/>
      <dgm:spPr/>
    </dgm:pt>
    <dgm:pt modelId="{00177C9C-5156-4C21-9805-9188A3EFC1F4}" type="pres">
      <dgm:prSet presAssocID="{2D72A53D-500B-442E-ABDF-41A37976AD66}" presName="tx1" presStyleLbl="revTx" presStyleIdx="7" presStyleCnt="12"/>
      <dgm:spPr/>
      <dgm:t>
        <a:bodyPr/>
        <a:lstStyle/>
        <a:p>
          <a:endParaRPr lang="sk-SK"/>
        </a:p>
      </dgm:t>
    </dgm:pt>
    <dgm:pt modelId="{A73485A4-C3BD-40C8-8345-011599FC23C1}" type="pres">
      <dgm:prSet presAssocID="{2D72A53D-500B-442E-ABDF-41A37976AD66}" presName="vert1" presStyleCnt="0"/>
      <dgm:spPr/>
    </dgm:pt>
    <dgm:pt modelId="{A0D7F997-60F7-459A-8D90-ECBC47D7041D}" type="pres">
      <dgm:prSet presAssocID="{EF79F350-AB4E-4C9A-A32F-827322A5B55A}" presName="thickLine" presStyleLbl="alignNode1" presStyleIdx="8" presStyleCnt="12"/>
      <dgm:spPr/>
    </dgm:pt>
    <dgm:pt modelId="{CA7804EC-854D-45D3-98FA-F1045A45F54D}" type="pres">
      <dgm:prSet presAssocID="{EF79F350-AB4E-4C9A-A32F-827322A5B55A}" presName="horz1" presStyleCnt="0"/>
      <dgm:spPr/>
    </dgm:pt>
    <dgm:pt modelId="{2B36E6AA-8A6F-4978-A071-32B7A4069EE1}" type="pres">
      <dgm:prSet presAssocID="{EF79F350-AB4E-4C9A-A32F-827322A5B55A}" presName="tx1" presStyleLbl="revTx" presStyleIdx="8" presStyleCnt="12"/>
      <dgm:spPr/>
      <dgm:t>
        <a:bodyPr/>
        <a:lstStyle/>
        <a:p>
          <a:endParaRPr lang="sk-SK"/>
        </a:p>
      </dgm:t>
    </dgm:pt>
    <dgm:pt modelId="{EA5F0C32-7B5B-45E1-A4F0-6D1618AE7B25}" type="pres">
      <dgm:prSet presAssocID="{EF79F350-AB4E-4C9A-A32F-827322A5B55A}" presName="vert1" presStyleCnt="0"/>
      <dgm:spPr/>
    </dgm:pt>
    <dgm:pt modelId="{FF3143C0-57A5-4A26-9C4F-FB8BAD8BC694}" type="pres">
      <dgm:prSet presAssocID="{2AE9DA0A-5CF5-4037-8A06-F2FA4B528EFD}" presName="thickLine" presStyleLbl="alignNode1" presStyleIdx="9" presStyleCnt="12"/>
      <dgm:spPr/>
    </dgm:pt>
    <dgm:pt modelId="{5C38A156-F557-4371-B4A4-62D0840B7AF9}" type="pres">
      <dgm:prSet presAssocID="{2AE9DA0A-5CF5-4037-8A06-F2FA4B528EFD}" presName="horz1" presStyleCnt="0"/>
      <dgm:spPr/>
    </dgm:pt>
    <dgm:pt modelId="{07BCA5E2-50DA-4512-9389-8E6F993C13FB}" type="pres">
      <dgm:prSet presAssocID="{2AE9DA0A-5CF5-4037-8A06-F2FA4B528EFD}" presName="tx1" presStyleLbl="revTx" presStyleIdx="9" presStyleCnt="12"/>
      <dgm:spPr/>
      <dgm:t>
        <a:bodyPr/>
        <a:lstStyle/>
        <a:p>
          <a:endParaRPr lang="sk-SK"/>
        </a:p>
      </dgm:t>
    </dgm:pt>
    <dgm:pt modelId="{14FE62C8-C270-43FF-AA87-0849359E9379}" type="pres">
      <dgm:prSet presAssocID="{2AE9DA0A-5CF5-4037-8A06-F2FA4B528EFD}" presName="vert1" presStyleCnt="0"/>
      <dgm:spPr/>
    </dgm:pt>
    <dgm:pt modelId="{0585FD64-DFC2-43D5-817D-EF72FEC6F0F3}" type="pres">
      <dgm:prSet presAssocID="{0FE91F9B-6BEF-41D2-A02A-0033DA273B54}" presName="thickLine" presStyleLbl="alignNode1" presStyleIdx="10" presStyleCnt="12"/>
      <dgm:spPr/>
    </dgm:pt>
    <dgm:pt modelId="{2D0EB986-AF54-4331-A8A9-4FC831B4BD13}" type="pres">
      <dgm:prSet presAssocID="{0FE91F9B-6BEF-41D2-A02A-0033DA273B54}" presName="horz1" presStyleCnt="0"/>
      <dgm:spPr/>
    </dgm:pt>
    <dgm:pt modelId="{DC476747-C864-4479-8AA9-BFE3D4B63A52}" type="pres">
      <dgm:prSet presAssocID="{0FE91F9B-6BEF-41D2-A02A-0033DA273B54}" presName="tx1" presStyleLbl="revTx" presStyleIdx="10" presStyleCnt="12"/>
      <dgm:spPr/>
      <dgm:t>
        <a:bodyPr/>
        <a:lstStyle/>
        <a:p>
          <a:endParaRPr lang="sk-SK"/>
        </a:p>
      </dgm:t>
    </dgm:pt>
    <dgm:pt modelId="{EB7D44A7-59B2-4DD0-937F-D885A3486E0C}" type="pres">
      <dgm:prSet presAssocID="{0FE91F9B-6BEF-41D2-A02A-0033DA273B54}" presName="vert1" presStyleCnt="0"/>
      <dgm:spPr/>
    </dgm:pt>
    <dgm:pt modelId="{4984A54C-1F40-4026-B5BD-978258A7C399}" type="pres">
      <dgm:prSet presAssocID="{8F8F626D-EBD2-44DA-8D45-3DC55A326020}" presName="thickLine" presStyleLbl="alignNode1" presStyleIdx="11" presStyleCnt="12"/>
      <dgm:spPr/>
    </dgm:pt>
    <dgm:pt modelId="{F1CBA717-C4B4-4443-8F59-5F802C54FD0C}" type="pres">
      <dgm:prSet presAssocID="{8F8F626D-EBD2-44DA-8D45-3DC55A326020}" presName="horz1" presStyleCnt="0"/>
      <dgm:spPr/>
    </dgm:pt>
    <dgm:pt modelId="{7B5CB026-0086-480C-A5E7-8283AD9543B7}" type="pres">
      <dgm:prSet presAssocID="{8F8F626D-EBD2-44DA-8D45-3DC55A326020}" presName="tx1" presStyleLbl="revTx" presStyleIdx="11" presStyleCnt="12"/>
      <dgm:spPr/>
      <dgm:t>
        <a:bodyPr/>
        <a:lstStyle/>
        <a:p>
          <a:endParaRPr lang="sk-SK"/>
        </a:p>
      </dgm:t>
    </dgm:pt>
    <dgm:pt modelId="{7E8F0476-7DEA-460E-97E1-AF53814ED5C2}" type="pres">
      <dgm:prSet presAssocID="{8F8F626D-EBD2-44DA-8D45-3DC55A326020}" presName="vert1" presStyleCnt="0"/>
      <dgm:spPr/>
    </dgm:pt>
  </dgm:ptLst>
  <dgm:cxnLst>
    <dgm:cxn modelId="{29E3F335-90F4-408B-9D3D-F9FBB7AB84C2}" srcId="{2A6FE1B8-43DB-448A-ACEB-CE81D9D33DAE}" destId="{2D72A53D-500B-442E-ABDF-41A37976AD66}" srcOrd="7" destOrd="0" parTransId="{D9F98294-E7AD-4BB2-A29C-DDD4FAA19C0E}" sibTransId="{3BC38AE9-864B-4207-B757-C900A6AEF11F}"/>
    <dgm:cxn modelId="{B5C0AC85-5D71-4429-B8CA-9A3A51AF8CDF}" type="presOf" srcId="{60257C5A-4B57-41E6-A253-482FC2CFE1CC}" destId="{AB2DA307-E6E4-4749-8ADA-B51DC523E22A}" srcOrd="0" destOrd="0" presId="urn:microsoft.com/office/officeart/2008/layout/LinedList"/>
    <dgm:cxn modelId="{4715A366-7BCF-4D7F-B8CE-E85811C8D89F}" srcId="{2A6FE1B8-43DB-448A-ACEB-CE81D9D33DAE}" destId="{E5456D03-B737-45E5-AD90-5DF08A6DCA5E}" srcOrd="5" destOrd="0" parTransId="{0394F513-8A2F-4FA3-BF9D-58BA952431CC}" sibTransId="{3A835F48-232C-481F-9B4E-449A5F340623}"/>
    <dgm:cxn modelId="{27D7D47C-1A5B-41F4-8315-29E2308A1BAF}" type="presOf" srcId="{EEB967CF-BBF5-49FB-BCF6-62DC6F1B656D}" destId="{747AC096-0615-4EDA-A378-A7CFFD981418}" srcOrd="0" destOrd="0" presId="urn:microsoft.com/office/officeart/2008/layout/LinedList"/>
    <dgm:cxn modelId="{D5FF916C-F5B0-4CED-B2E1-9F8F0A455FF7}" srcId="{2A6FE1B8-43DB-448A-ACEB-CE81D9D33DAE}" destId="{EFA01F6F-CADB-4C9D-8F11-7029F4B7D8C7}" srcOrd="0" destOrd="0" parTransId="{D85C54F6-4A09-469B-9B6E-07423E090E40}" sibTransId="{F620C7E4-BE27-4899-BDE8-FEBC1E4C7D08}"/>
    <dgm:cxn modelId="{71A0CE5C-DA0E-4223-ADE6-D794C6B60EA5}" type="presOf" srcId="{E5456D03-B737-45E5-AD90-5DF08A6DCA5E}" destId="{5014F493-0617-4F1C-BB84-767B2AE8BC56}" srcOrd="0" destOrd="0" presId="urn:microsoft.com/office/officeart/2008/layout/LinedList"/>
    <dgm:cxn modelId="{39305E2C-8E4E-47C6-9AD4-D0D722F5B044}" srcId="{2A6FE1B8-43DB-448A-ACEB-CE81D9D33DAE}" destId="{270C98FB-BB35-46CB-89AC-768149141733}" srcOrd="2" destOrd="0" parTransId="{29CB0C18-51FA-427E-8CBD-4DB4E8800AE0}" sibTransId="{008E9B57-C3EB-4097-9EE1-76D1D81048AB}"/>
    <dgm:cxn modelId="{CA2A9A4F-9AD3-4535-9E7C-7CB0EF49A97B}" type="presOf" srcId="{270C98FB-BB35-46CB-89AC-768149141733}" destId="{B1D01CA0-B37B-47E0-A49F-DA0326F3EAEF}" srcOrd="0" destOrd="0" presId="urn:microsoft.com/office/officeart/2008/layout/LinedList"/>
    <dgm:cxn modelId="{23B05E16-AA76-4FF8-A007-3C8FDC684904}" type="presOf" srcId="{EF79F350-AB4E-4C9A-A32F-827322A5B55A}" destId="{2B36E6AA-8A6F-4978-A071-32B7A4069EE1}" srcOrd="0" destOrd="0" presId="urn:microsoft.com/office/officeart/2008/layout/LinedList"/>
    <dgm:cxn modelId="{8BC81DC2-391C-4E86-ACB7-D125648B336A}" srcId="{2A6FE1B8-43DB-448A-ACEB-CE81D9D33DAE}" destId="{0FE91F9B-6BEF-41D2-A02A-0033DA273B54}" srcOrd="10" destOrd="0" parTransId="{33FC25F8-F693-4F0E-9E0C-8EFCE39A9E42}" sibTransId="{0412F957-92A1-4C9B-BDCB-B7229A25603C}"/>
    <dgm:cxn modelId="{1CE9F0E7-3E60-49DC-AABA-F67BF7462BC2}" type="presOf" srcId="{2A6FE1B8-43DB-448A-ACEB-CE81D9D33DAE}" destId="{9026A8FA-15DC-4EAC-8A40-7AC0B4F37061}" srcOrd="0" destOrd="0" presId="urn:microsoft.com/office/officeart/2008/layout/LinedList"/>
    <dgm:cxn modelId="{BBAEE645-62DD-4D7A-AF4A-AEE4599F6C46}" type="presOf" srcId="{8F8F626D-EBD2-44DA-8D45-3DC55A326020}" destId="{7B5CB026-0086-480C-A5E7-8283AD9543B7}" srcOrd="0" destOrd="0" presId="urn:microsoft.com/office/officeart/2008/layout/LinedList"/>
    <dgm:cxn modelId="{A1F6A528-0BAB-4FF7-9399-D9D1B2D79686}" type="presOf" srcId="{0FE91F9B-6BEF-41D2-A02A-0033DA273B54}" destId="{DC476747-C864-4479-8AA9-BFE3D4B63A52}" srcOrd="0" destOrd="0" presId="urn:microsoft.com/office/officeart/2008/layout/LinedList"/>
    <dgm:cxn modelId="{7A2494BA-F6BB-48F4-891F-E4CAEF396A38}" srcId="{2A6FE1B8-43DB-448A-ACEB-CE81D9D33DAE}" destId="{A23A65DF-D357-40B2-84AB-572C6D6653EA}" srcOrd="3" destOrd="0" parTransId="{987D2E17-3EE5-4DE1-AEA8-B859107598C0}" sibTransId="{BE2E121D-462F-4C75-BF53-5E4D494D5E74}"/>
    <dgm:cxn modelId="{ECB74861-67C2-4EA1-9D53-72C70DF60C66}" type="presOf" srcId="{2D72A53D-500B-442E-ABDF-41A37976AD66}" destId="{00177C9C-5156-4C21-9805-9188A3EFC1F4}" srcOrd="0" destOrd="0" presId="urn:microsoft.com/office/officeart/2008/layout/LinedList"/>
    <dgm:cxn modelId="{0E0E4F75-730E-4B3A-920B-47581737C57D}" srcId="{2A6FE1B8-43DB-448A-ACEB-CE81D9D33DAE}" destId="{8F8F626D-EBD2-44DA-8D45-3DC55A326020}" srcOrd="11" destOrd="0" parTransId="{F0D3D0FA-6442-4A57-91BC-2547DD5445E6}" sibTransId="{4EF157A4-68D1-43E9-8E0E-BA864733F6BA}"/>
    <dgm:cxn modelId="{1D612A1F-F1AF-469B-BAF2-0557FD527C76}" type="presOf" srcId="{EFA01F6F-CADB-4C9D-8F11-7029F4B7D8C7}" destId="{86B204BD-826A-499B-A1C8-37656C9633B6}" srcOrd="0" destOrd="0" presId="urn:microsoft.com/office/officeart/2008/layout/LinedList"/>
    <dgm:cxn modelId="{B406CF02-3203-4629-BA46-B92E70EAB94B}" srcId="{2A6FE1B8-43DB-448A-ACEB-CE81D9D33DAE}" destId="{60257C5A-4B57-41E6-A253-482FC2CFE1CC}" srcOrd="4" destOrd="0" parTransId="{2C5871CC-1523-48EC-B6C2-D0DCA95FDCF0}" sibTransId="{B9435C80-8C8B-4CC1-8125-3BA77557E729}"/>
    <dgm:cxn modelId="{9F7F558C-F682-45FE-BF6A-E0D4680D98D5}" srcId="{2A6FE1B8-43DB-448A-ACEB-CE81D9D33DAE}" destId="{EEB967CF-BBF5-49FB-BCF6-62DC6F1B656D}" srcOrd="6" destOrd="0" parTransId="{01FD3A43-BD8D-4AD4-BA5C-D5A2A4608A0A}" sibTransId="{1E8BA122-0676-422E-9601-767544D4512A}"/>
    <dgm:cxn modelId="{1569AB6F-BBEF-4F81-9BD9-D18AD8B40628}" type="presOf" srcId="{7FD29F9B-1334-41FB-A5BE-008FA06F90C8}" destId="{6DC245F1-30B0-4B2B-99F7-AD6B060E4868}" srcOrd="0" destOrd="0" presId="urn:microsoft.com/office/officeart/2008/layout/LinedList"/>
    <dgm:cxn modelId="{C56CAD69-08C2-44A6-AD5D-F29299A185C3}" srcId="{2A6FE1B8-43DB-448A-ACEB-CE81D9D33DAE}" destId="{2AE9DA0A-5CF5-4037-8A06-F2FA4B528EFD}" srcOrd="9" destOrd="0" parTransId="{60131587-AAEA-47FC-9FBD-721049EA1FC1}" sibTransId="{C6411E35-D32C-4580-A4D8-E3531FFEB1CE}"/>
    <dgm:cxn modelId="{0673042D-B843-4D18-B8AC-6389F787C8D4}" srcId="{2A6FE1B8-43DB-448A-ACEB-CE81D9D33DAE}" destId="{7FD29F9B-1334-41FB-A5BE-008FA06F90C8}" srcOrd="1" destOrd="0" parTransId="{0AE16747-6C40-47C9-86CB-1F8ED7E78BBC}" sibTransId="{8DD1E445-67B0-4FA8-9791-8227C57C0C7E}"/>
    <dgm:cxn modelId="{61E3B01E-A755-4BD0-9A89-052F6C2BB872}" type="presOf" srcId="{A23A65DF-D357-40B2-84AB-572C6D6653EA}" destId="{5E353028-C1CC-4B7F-8844-0700A680F98C}" srcOrd="0" destOrd="0" presId="urn:microsoft.com/office/officeart/2008/layout/LinedList"/>
    <dgm:cxn modelId="{B6F9E354-7DB5-4DEC-A4D7-C8AD2A705C83}" srcId="{2A6FE1B8-43DB-448A-ACEB-CE81D9D33DAE}" destId="{EF79F350-AB4E-4C9A-A32F-827322A5B55A}" srcOrd="8" destOrd="0" parTransId="{61688636-DA0C-4C53-A157-81EA597F381C}" sibTransId="{D2D228AE-31AD-45D4-95EC-3E2EEF220FA8}"/>
    <dgm:cxn modelId="{F6D9968C-595A-46F4-A58A-ED57C0C51E80}" type="presOf" srcId="{2AE9DA0A-5CF5-4037-8A06-F2FA4B528EFD}" destId="{07BCA5E2-50DA-4512-9389-8E6F993C13FB}" srcOrd="0" destOrd="0" presId="urn:microsoft.com/office/officeart/2008/layout/LinedList"/>
    <dgm:cxn modelId="{CF26270D-6209-4446-900B-CC9CB6AD74C5}" type="presParOf" srcId="{9026A8FA-15DC-4EAC-8A40-7AC0B4F37061}" destId="{ADC446D5-F464-4AB8-8CA4-09380CDCCA02}" srcOrd="0" destOrd="0" presId="urn:microsoft.com/office/officeart/2008/layout/LinedList"/>
    <dgm:cxn modelId="{DDEFA4B0-2355-4BA7-A823-A5784515F54A}" type="presParOf" srcId="{9026A8FA-15DC-4EAC-8A40-7AC0B4F37061}" destId="{6D4CAA2F-1CFD-4FB7-95BE-97E5648CD9F8}" srcOrd="1" destOrd="0" presId="urn:microsoft.com/office/officeart/2008/layout/LinedList"/>
    <dgm:cxn modelId="{0C09D278-4818-421B-B704-6097D970D13D}" type="presParOf" srcId="{6D4CAA2F-1CFD-4FB7-95BE-97E5648CD9F8}" destId="{86B204BD-826A-499B-A1C8-37656C9633B6}" srcOrd="0" destOrd="0" presId="urn:microsoft.com/office/officeart/2008/layout/LinedList"/>
    <dgm:cxn modelId="{E764299E-289E-407E-AE33-32ADB0DDAD32}" type="presParOf" srcId="{6D4CAA2F-1CFD-4FB7-95BE-97E5648CD9F8}" destId="{2DD7927E-055D-4751-8CA5-CAECAD295A73}" srcOrd="1" destOrd="0" presId="urn:microsoft.com/office/officeart/2008/layout/LinedList"/>
    <dgm:cxn modelId="{6DA5076D-F3FB-40B4-BDE8-FC05488DC0C9}" type="presParOf" srcId="{9026A8FA-15DC-4EAC-8A40-7AC0B4F37061}" destId="{716DDF93-F59C-4F88-B13B-A8D59C3517C9}" srcOrd="2" destOrd="0" presId="urn:microsoft.com/office/officeart/2008/layout/LinedList"/>
    <dgm:cxn modelId="{A19C074C-4E05-4527-8367-C1456268FF12}" type="presParOf" srcId="{9026A8FA-15DC-4EAC-8A40-7AC0B4F37061}" destId="{4E953BE3-BEC9-43D1-AFF0-97C21B44FFBE}" srcOrd="3" destOrd="0" presId="urn:microsoft.com/office/officeart/2008/layout/LinedList"/>
    <dgm:cxn modelId="{FE95CBB3-C137-4D80-AA57-9FFAC99CB4BF}" type="presParOf" srcId="{4E953BE3-BEC9-43D1-AFF0-97C21B44FFBE}" destId="{6DC245F1-30B0-4B2B-99F7-AD6B060E4868}" srcOrd="0" destOrd="0" presId="urn:microsoft.com/office/officeart/2008/layout/LinedList"/>
    <dgm:cxn modelId="{F069E6A6-76AF-47ED-BD11-A6D6AC4113D2}" type="presParOf" srcId="{4E953BE3-BEC9-43D1-AFF0-97C21B44FFBE}" destId="{4882B3D7-795C-4F1E-A4E3-62CCDA8DED1F}" srcOrd="1" destOrd="0" presId="urn:microsoft.com/office/officeart/2008/layout/LinedList"/>
    <dgm:cxn modelId="{6F1FA80D-B09D-4405-87E6-983999038F20}" type="presParOf" srcId="{9026A8FA-15DC-4EAC-8A40-7AC0B4F37061}" destId="{FCDE60DD-E8D0-43BB-B479-F67F43E0F4B1}" srcOrd="4" destOrd="0" presId="urn:microsoft.com/office/officeart/2008/layout/LinedList"/>
    <dgm:cxn modelId="{4623E9E7-3022-4982-888F-39459879D680}" type="presParOf" srcId="{9026A8FA-15DC-4EAC-8A40-7AC0B4F37061}" destId="{10EBE34B-474B-4EB2-AAEF-0B2310046BEF}" srcOrd="5" destOrd="0" presId="urn:microsoft.com/office/officeart/2008/layout/LinedList"/>
    <dgm:cxn modelId="{31147442-CEA0-44F5-8A56-BEA7EC027F5C}" type="presParOf" srcId="{10EBE34B-474B-4EB2-AAEF-0B2310046BEF}" destId="{B1D01CA0-B37B-47E0-A49F-DA0326F3EAEF}" srcOrd="0" destOrd="0" presId="urn:microsoft.com/office/officeart/2008/layout/LinedList"/>
    <dgm:cxn modelId="{644F753C-255C-40AC-99BF-ACE20EFC58FF}" type="presParOf" srcId="{10EBE34B-474B-4EB2-AAEF-0B2310046BEF}" destId="{2546B08E-FA31-42A5-A582-9730CD6EE56B}" srcOrd="1" destOrd="0" presId="urn:microsoft.com/office/officeart/2008/layout/LinedList"/>
    <dgm:cxn modelId="{703B8432-3601-4707-84BB-72A99EE60D46}" type="presParOf" srcId="{9026A8FA-15DC-4EAC-8A40-7AC0B4F37061}" destId="{6927F3C0-1EFC-4CE5-B613-DA1DCB719FFD}" srcOrd="6" destOrd="0" presId="urn:microsoft.com/office/officeart/2008/layout/LinedList"/>
    <dgm:cxn modelId="{5BD04AE6-399A-4262-8365-C11C5AF946A3}" type="presParOf" srcId="{9026A8FA-15DC-4EAC-8A40-7AC0B4F37061}" destId="{44B2E522-51A0-4ABD-8D7F-6CDFAF0D7E10}" srcOrd="7" destOrd="0" presId="urn:microsoft.com/office/officeart/2008/layout/LinedList"/>
    <dgm:cxn modelId="{9C8FE209-ABCC-44E5-A1D1-B9F9BC659C77}" type="presParOf" srcId="{44B2E522-51A0-4ABD-8D7F-6CDFAF0D7E10}" destId="{5E353028-C1CC-4B7F-8844-0700A680F98C}" srcOrd="0" destOrd="0" presId="urn:microsoft.com/office/officeart/2008/layout/LinedList"/>
    <dgm:cxn modelId="{39583060-D3A3-41F0-9777-12E640760399}" type="presParOf" srcId="{44B2E522-51A0-4ABD-8D7F-6CDFAF0D7E10}" destId="{36665D6D-E979-440C-817A-964603897B9B}" srcOrd="1" destOrd="0" presId="urn:microsoft.com/office/officeart/2008/layout/LinedList"/>
    <dgm:cxn modelId="{6BBD5B39-46E4-48E7-A138-B62C32C3BBEA}" type="presParOf" srcId="{9026A8FA-15DC-4EAC-8A40-7AC0B4F37061}" destId="{EC6F1B1B-88F9-418D-9FBD-74156317873D}" srcOrd="8" destOrd="0" presId="urn:microsoft.com/office/officeart/2008/layout/LinedList"/>
    <dgm:cxn modelId="{A26D60B7-E0AC-4ACA-AFFF-F6B818E62E23}" type="presParOf" srcId="{9026A8FA-15DC-4EAC-8A40-7AC0B4F37061}" destId="{F9AA688F-893B-4D93-86EE-A077B56C50E0}" srcOrd="9" destOrd="0" presId="urn:microsoft.com/office/officeart/2008/layout/LinedList"/>
    <dgm:cxn modelId="{56FD8050-1252-4595-A869-8CD9990EA7E1}" type="presParOf" srcId="{F9AA688F-893B-4D93-86EE-A077B56C50E0}" destId="{AB2DA307-E6E4-4749-8ADA-B51DC523E22A}" srcOrd="0" destOrd="0" presId="urn:microsoft.com/office/officeart/2008/layout/LinedList"/>
    <dgm:cxn modelId="{D4F02773-E758-4F18-9AFB-661E27395E6D}" type="presParOf" srcId="{F9AA688F-893B-4D93-86EE-A077B56C50E0}" destId="{FF57199C-686B-4375-BC93-6C6928849E4A}" srcOrd="1" destOrd="0" presId="urn:microsoft.com/office/officeart/2008/layout/LinedList"/>
    <dgm:cxn modelId="{5873FF7D-D95C-4F14-B05A-5323CFCE1EEA}" type="presParOf" srcId="{9026A8FA-15DC-4EAC-8A40-7AC0B4F37061}" destId="{DFAC860B-8761-4980-8DE4-00FBE3765046}" srcOrd="10" destOrd="0" presId="urn:microsoft.com/office/officeart/2008/layout/LinedList"/>
    <dgm:cxn modelId="{9EB2EF32-DDCF-413B-8147-5EC5DF19370D}" type="presParOf" srcId="{9026A8FA-15DC-4EAC-8A40-7AC0B4F37061}" destId="{FE140CB8-EC97-455E-8AD8-C519A085150B}" srcOrd="11" destOrd="0" presId="urn:microsoft.com/office/officeart/2008/layout/LinedList"/>
    <dgm:cxn modelId="{EC7BD76F-BDE7-4651-863E-D30C8B5082C7}" type="presParOf" srcId="{FE140CB8-EC97-455E-8AD8-C519A085150B}" destId="{5014F493-0617-4F1C-BB84-767B2AE8BC56}" srcOrd="0" destOrd="0" presId="urn:microsoft.com/office/officeart/2008/layout/LinedList"/>
    <dgm:cxn modelId="{DCB9340C-6481-47F3-A28B-FA3FA326BF3B}" type="presParOf" srcId="{FE140CB8-EC97-455E-8AD8-C519A085150B}" destId="{7B0867F5-E785-4717-8182-12018EA91604}" srcOrd="1" destOrd="0" presId="urn:microsoft.com/office/officeart/2008/layout/LinedList"/>
    <dgm:cxn modelId="{E88C5528-DE9B-42AE-B0AB-675F27C882CC}" type="presParOf" srcId="{9026A8FA-15DC-4EAC-8A40-7AC0B4F37061}" destId="{1EFE18B4-CE2A-4C3A-9046-3C663E0E8CAA}" srcOrd="12" destOrd="0" presId="urn:microsoft.com/office/officeart/2008/layout/LinedList"/>
    <dgm:cxn modelId="{2457F449-CE29-4AAB-9F15-7DA8C971CD1D}" type="presParOf" srcId="{9026A8FA-15DC-4EAC-8A40-7AC0B4F37061}" destId="{72DAC8E5-2A39-477F-BE86-D9E29BEDDB27}" srcOrd="13" destOrd="0" presId="urn:microsoft.com/office/officeart/2008/layout/LinedList"/>
    <dgm:cxn modelId="{587A597F-9B41-4CD6-A281-FD12DB30C94A}" type="presParOf" srcId="{72DAC8E5-2A39-477F-BE86-D9E29BEDDB27}" destId="{747AC096-0615-4EDA-A378-A7CFFD981418}" srcOrd="0" destOrd="0" presId="urn:microsoft.com/office/officeart/2008/layout/LinedList"/>
    <dgm:cxn modelId="{D6405166-963D-41E2-89C8-2AF00A19C804}" type="presParOf" srcId="{72DAC8E5-2A39-477F-BE86-D9E29BEDDB27}" destId="{CEAE9FA4-A67D-4982-902E-0BC5646BE32C}" srcOrd="1" destOrd="0" presId="urn:microsoft.com/office/officeart/2008/layout/LinedList"/>
    <dgm:cxn modelId="{E3C60B80-A71F-4899-8BFA-1DAF85059C6B}" type="presParOf" srcId="{9026A8FA-15DC-4EAC-8A40-7AC0B4F37061}" destId="{F66BFFDC-58AE-4569-A885-9E146439ADBD}" srcOrd="14" destOrd="0" presId="urn:microsoft.com/office/officeart/2008/layout/LinedList"/>
    <dgm:cxn modelId="{F34C65AA-8ECE-49F5-A2EB-4C53F51AB928}" type="presParOf" srcId="{9026A8FA-15DC-4EAC-8A40-7AC0B4F37061}" destId="{BDFB46F2-EC46-4DE5-B760-A1C7158A8637}" srcOrd="15" destOrd="0" presId="urn:microsoft.com/office/officeart/2008/layout/LinedList"/>
    <dgm:cxn modelId="{6D14C6C2-5240-4ED9-8DD7-BFBEFE973261}" type="presParOf" srcId="{BDFB46F2-EC46-4DE5-B760-A1C7158A8637}" destId="{00177C9C-5156-4C21-9805-9188A3EFC1F4}" srcOrd="0" destOrd="0" presId="urn:microsoft.com/office/officeart/2008/layout/LinedList"/>
    <dgm:cxn modelId="{A2BEF2E4-B435-43FA-8ECA-F04156E37CCD}" type="presParOf" srcId="{BDFB46F2-EC46-4DE5-B760-A1C7158A8637}" destId="{A73485A4-C3BD-40C8-8345-011599FC23C1}" srcOrd="1" destOrd="0" presId="urn:microsoft.com/office/officeart/2008/layout/LinedList"/>
    <dgm:cxn modelId="{EAF125A8-98D5-4D93-B9AD-CA29B9BAB405}" type="presParOf" srcId="{9026A8FA-15DC-4EAC-8A40-7AC0B4F37061}" destId="{A0D7F997-60F7-459A-8D90-ECBC47D7041D}" srcOrd="16" destOrd="0" presId="urn:microsoft.com/office/officeart/2008/layout/LinedList"/>
    <dgm:cxn modelId="{B3540DC8-7104-4A88-BDAB-FB24C2786320}" type="presParOf" srcId="{9026A8FA-15DC-4EAC-8A40-7AC0B4F37061}" destId="{CA7804EC-854D-45D3-98FA-F1045A45F54D}" srcOrd="17" destOrd="0" presId="urn:microsoft.com/office/officeart/2008/layout/LinedList"/>
    <dgm:cxn modelId="{6FA358ED-43D2-4E09-A8DD-1A637C7BCF18}" type="presParOf" srcId="{CA7804EC-854D-45D3-98FA-F1045A45F54D}" destId="{2B36E6AA-8A6F-4978-A071-32B7A4069EE1}" srcOrd="0" destOrd="0" presId="urn:microsoft.com/office/officeart/2008/layout/LinedList"/>
    <dgm:cxn modelId="{687262FF-A07C-4734-85BE-E919B9CCEDE6}" type="presParOf" srcId="{CA7804EC-854D-45D3-98FA-F1045A45F54D}" destId="{EA5F0C32-7B5B-45E1-A4F0-6D1618AE7B25}" srcOrd="1" destOrd="0" presId="urn:microsoft.com/office/officeart/2008/layout/LinedList"/>
    <dgm:cxn modelId="{DB89BF15-D7F5-432D-B3E4-CDE1BA50D72D}" type="presParOf" srcId="{9026A8FA-15DC-4EAC-8A40-7AC0B4F37061}" destId="{FF3143C0-57A5-4A26-9C4F-FB8BAD8BC694}" srcOrd="18" destOrd="0" presId="urn:microsoft.com/office/officeart/2008/layout/LinedList"/>
    <dgm:cxn modelId="{1732E29E-48EE-497D-9D70-C1447176EEB3}" type="presParOf" srcId="{9026A8FA-15DC-4EAC-8A40-7AC0B4F37061}" destId="{5C38A156-F557-4371-B4A4-62D0840B7AF9}" srcOrd="19" destOrd="0" presId="urn:microsoft.com/office/officeart/2008/layout/LinedList"/>
    <dgm:cxn modelId="{E6095EC4-A07E-48D8-896E-383742360A83}" type="presParOf" srcId="{5C38A156-F557-4371-B4A4-62D0840B7AF9}" destId="{07BCA5E2-50DA-4512-9389-8E6F993C13FB}" srcOrd="0" destOrd="0" presId="urn:microsoft.com/office/officeart/2008/layout/LinedList"/>
    <dgm:cxn modelId="{B363FDF1-FE96-48A2-B1D9-A71A374264ED}" type="presParOf" srcId="{5C38A156-F557-4371-B4A4-62D0840B7AF9}" destId="{14FE62C8-C270-43FF-AA87-0849359E9379}" srcOrd="1" destOrd="0" presId="urn:microsoft.com/office/officeart/2008/layout/LinedList"/>
    <dgm:cxn modelId="{3A022D7B-A67B-423F-90DB-EDB0B9C4EF12}" type="presParOf" srcId="{9026A8FA-15DC-4EAC-8A40-7AC0B4F37061}" destId="{0585FD64-DFC2-43D5-817D-EF72FEC6F0F3}" srcOrd="20" destOrd="0" presId="urn:microsoft.com/office/officeart/2008/layout/LinedList"/>
    <dgm:cxn modelId="{A1305B38-17BC-465F-B1E5-2834ED36389E}" type="presParOf" srcId="{9026A8FA-15DC-4EAC-8A40-7AC0B4F37061}" destId="{2D0EB986-AF54-4331-A8A9-4FC831B4BD13}" srcOrd="21" destOrd="0" presId="urn:microsoft.com/office/officeart/2008/layout/LinedList"/>
    <dgm:cxn modelId="{E72C39CD-FB95-4839-9517-F6547A666477}" type="presParOf" srcId="{2D0EB986-AF54-4331-A8A9-4FC831B4BD13}" destId="{DC476747-C864-4479-8AA9-BFE3D4B63A52}" srcOrd="0" destOrd="0" presId="urn:microsoft.com/office/officeart/2008/layout/LinedList"/>
    <dgm:cxn modelId="{13727E12-E43A-4862-BFD2-6A4FD97AAA5D}" type="presParOf" srcId="{2D0EB986-AF54-4331-A8A9-4FC831B4BD13}" destId="{EB7D44A7-59B2-4DD0-937F-D885A3486E0C}" srcOrd="1" destOrd="0" presId="urn:microsoft.com/office/officeart/2008/layout/LinedList"/>
    <dgm:cxn modelId="{03A59F32-4DEB-4FBD-BF0D-9BAEA91B8F0E}" type="presParOf" srcId="{9026A8FA-15DC-4EAC-8A40-7AC0B4F37061}" destId="{4984A54C-1F40-4026-B5BD-978258A7C399}" srcOrd="22" destOrd="0" presId="urn:microsoft.com/office/officeart/2008/layout/LinedList"/>
    <dgm:cxn modelId="{3451EB9C-377F-4CC2-8880-F8655E633EF8}" type="presParOf" srcId="{9026A8FA-15DC-4EAC-8A40-7AC0B4F37061}" destId="{F1CBA717-C4B4-4443-8F59-5F802C54FD0C}" srcOrd="23" destOrd="0" presId="urn:microsoft.com/office/officeart/2008/layout/LinedList"/>
    <dgm:cxn modelId="{402BED17-9F1C-49DA-B3BB-15EB304454E6}" type="presParOf" srcId="{F1CBA717-C4B4-4443-8F59-5F802C54FD0C}" destId="{7B5CB026-0086-480C-A5E7-8283AD9543B7}" srcOrd="0" destOrd="0" presId="urn:microsoft.com/office/officeart/2008/layout/LinedList"/>
    <dgm:cxn modelId="{B263E476-D8BF-4B6F-920A-DACE222A9266}" type="presParOf" srcId="{F1CBA717-C4B4-4443-8F59-5F802C54FD0C}" destId="{7E8F0476-7DEA-460E-97E1-AF53814ED5C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1D4CE0-67D4-498F-8A08-A1E2B3A085B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57011A-1D63-4E9B-A5E3-BC0B9B111E7D}">
      <dgm:prSet/>
      <dgm:spPr/>
      <dgm:t>
        <a:bodyPr/>
        <a:lstStyle/>
        <a:p>
          <a:r>
            <a:rPr lang="sk-SK" dirty="0"/>
            <a:t>3. Najväčšie mesto Švédska</a:t>
          </a:r>
          <a:endParaRPr lang="en-US" dirty="0"/>
        </a:p>
      </dgm:t>
    </dgm:pt>
    <dgm:pt modelId="{CBEB3117-2A87-4356-BE4F-4EE61F6D4010}" type="parTrans" cxnId="{CEF12244-C59A-4BBE-9A7F-E54BBC0F41BD}">
      <dgm:prSet/>
      <dgm:spPr/>
      <dgm:t>
        <a:bodyPr/>
        <a:lstStyle/>
        <a:p>
          <a:endParaRPr lang="en-US"/>
        </a:p>
      </dgm:t>
    </dgm:pt>
    <dgm:pt modelId="{DE3F8D3B-DD9F-4825-8418-D478839527F1}" type="sibTrans" cxnId="{CEF12244-C59A-4BBE-9A7F-E54BBC0F41BD}">
      <dgm:prSet/>
      <dgm:spPr/>
      <dgm:t>
        <a:bodyPr/>
        <a:lstStyle/>
        <a:p>
          <a:endParaRPr lang="en-US"/>
        </a:p>
      </dgm:t>
    </dgm:pt>
    <dgm:pt modelId="{1470EB89-4DD6-4876-BB74-A54752982B56}">
      <dgm:prSet/>
      <dgm:spPr/>
      <dgm:t>
        <a:bodyPr/>
        <a:lstStyle/>
        <a:p>
          <a:r>
            <a:rPr lang="sk-SK" b="0" i="0" dirty="0"/>
            <a:t>výrazný nárast imigrácie za posledné desaťročie, ktorý obohatil kultúrnu štruktúru mesta</a:t>
          </a:r>
          <a:endParaRPr lang="en-US" dirty="0"/>
        </a:p>
      </dgm:t>
    </dgm:pt>
    <dgm:pt modelId="{1065FDA8-4739-4A5E-8853-4112C40F754B}" type="parTrans" cxnId="{D5F81086-F94B-43B9-AFB6-373B1D89EB80}">
      <dgm:prSet/>
      <dgm:spPr/>
      <dgm:t>
        <a:bodyPr/>
        <a:lstStyle/>
        <a:p>
          <a:endParaRPr lang="en-US"/>
        </a:p>
      </dgm:t>
    </dgm:pt>
    <dgm:pt modelId="{0CA661C4-15DE-48F6-83AA-3FDB1D6DD4F5}" type="sibTrans" cxnId="{D5F81086-F94B-43B9-AFB6-373B1D89EB80}">
      <dgm:prSet/>
      <dgm:spPr/>
      <dgm:t>
        <a:bodyPr/>
        <a:lstStyle/>
        <a:p>
          <a:endParaRPr lang="en-US"/>
        </a:p>
      </dgm:t>
    </dgm:pt>
    <dgm:pt modelId="{173DE665-C90E-4A95-BB3B-5EF05E462E4D}">
      <dgm:prSet/>
      <dgm:spPr/>
      <dgm:t>
        <a:bodyPr/>
        <a:lstStyle/>
        <a:p>
          <a:r>
            <a:rPr lang="sk-SK" b="0" i="0" dirty="0"/>
            <a:t>vysoká miera kriminality</a:t>
          </a:r>
          <a:endParaRPr lang="en-US" dirty="0"/>
        </a:p>
      </dgm:t>
    </dgm:pt>
    <dgm:pt modelId="{168685E1-2205-42A7-9301-BD937D37BEE8}" type="parTrans" cxnId="{412536AF-A0F0-406C-9631-926FC91CD88A}">
      <dgm:prSet/>
      <dgm:spPr/>
      <dgm:t>
        <a:bodyPr/>
        <a:lstStyle/>
        <a:p>
          <a:endParaRPr lang="en-US"/>
        </a:p>
      </dgm:t>
    </dgm:pt>
    <dgm:pt modelId="{30CC7614-8884-4B03-9296-CF05CAFEFBA5}" type="sibTrans" cxnId="{412536AF-A0F0-406C-9631-926FC91CD88A}">
      <dgm:prSet/>
      <dgm:spPr/>
      <dgm:t>
        <a:bodyPr/>
        <a:lstStyle/>
        <a:p>
          <a:endParaRPr lang="en-US"/>
        </a:p>
      </dgm:t>
    </dgm:pt>
    <dgm:pt modelId="{F5B62571-6E99-4F72-B703-145D8CA76C36}">
      <dgm:prSet/>
      <dgm:spPr/>
      <dgm:t>
        <a:bodyPr/>
        <a:lstStyle/>
        <a:p>
          <a:r>
            <a:rPr lang="sk-SK" dirty="0"/>
            <a:t>Prepojenie medzi Kodaňou a </a:t>
          </a:r>
          <a:br>
            <a:rPr lang="sk-SK" dirty="0"/>
          </a:br>
          <a:r>
            <a:rPr lang="sk-SK" dirty="0"/>
            <a:t>Malmö – most </a:t>
          </a:r>
          <a:r>
            <a:rPr lang="sk-SK" b="0" i="0" dirty="0" err="1"/>
            <a:t>Øresund</a:t>
          </a:r>
          <a:endParaRPr lang="en-US" dirty="0"/>
        </a:p>
      </dgm:t>
    </dgm:pt>
    <dgm:pt modelId="{4C09421A-4997-4FDB-A6DF-688C5955CFDB}" type="parTrans" cxnId="{FEE9D268-2B33-4D2F-8E58-E2F485E7600C}">
      <dgm:prSet/>
      <dgm:spPr/>
      <dgm:t>
        <a:bodyPr/>
        <a:lstStyle/>
        <a:p>
          <a:endParaRPr lang="en-US"/>
        </a:p>
      </dgm:t>
    </dgm:pt>
    <dgm:pt modelId="{89E918AD-B492-4FFC-8D54-B276BF9F0362}" type="sibTrans" cxnId="{FEE9D268-2B33-4D2F-8E58-E2F485E7600C}">
      <dgm:prSet/>
      <dgm:spPr/>
      <dgm:t>
        <a:bodyPr/>
        <a:lstStyle/>
        <a:p>
          <a:endParaRPr lang="en-US"/>
        </a:p>
      </dgm:t>
    </dgm:pt>
    <dgm:pt modelId="{5D8C8714-53E8-4623-AC65-E312A6B44A08}" type="pres">
      <dgm:prSet presAssocID="{251D4CE0-67D4-498F-8A08-A1E2B3A085B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87A5ADC2-C4EA-4EB6-939A-F74FC00293EE}" type="pres">
      <dgm:prSet presAssocID="{D957011A-1D63-4E9B-A5E3-BC0B9B111E7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F32F718D-370F-48F6-A2B9-6520413A10A9}" type="pres">
      <dgm:prSet presAssocID="{DE3F8D3B-DD9F-4825-8418-D478839527F1}" presName="spacer" presStyleCnt="0"/>
      <dgm:spPr/>
    </dgm:pt>
    <dgm:pt modelId="{86BB00A6-E05B-43EB-8776-B31F5DBBFF8B}" type="pres">
      <dgm:prSet presAssocID="{1470EB89-4DD6-4876-BB74-A54752982B56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6414AA0F-47C5-4A15-B843-2EBCA210CE53}" type="pres">
      <dgm:prSet presAssocID="{0CA661C4-15DE-48F6-83AA-3FDB1D6DD4F5}" presName="spacer" presStyleCnt="0"/>
      <dgm:spPr/>
    </dgm:pt>
    <dgm:pt modelId="{5859D52E-1BB4-4075-BC92-279A8BFA97D7}" type="pres">
      <dgm:prSet presAssocID="{173DE665-C90E-4A95-BB3B-5EF05E462E4D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4E992189-659A-4740-943E-F6B485DE2077}" type="pres">
      <dgm:prSet presAssocID="{30CC7614-8884-4B03-9296-CF05CAFEFBA5}" presName="spacer" presStyleCnt="0"/>
      <dgm:spPr/>
    </dgm:pt>
    <dgm:pt modelId="{5B9B5425-D1EE-413A-A25B-001BCA64EDFC}" type="pres">
      <dgm:prSet presAssocID="{F5B62571-6E99-4F72-B703-145D8CA76C3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FEE9D268-2B33-4D2F-8E58-E2F485E7600C}" srcId="{251D4CE0-67D4-498F-8A08-A1E2B3A085B5}" destId="{F5B62571-6E99-4F72-B703-145D8CA76C36}" srcOrd="3" destOrd="0" parTransId="{4C09421A-4997-4FDB-A6DF-688C5955CFDB}" sibTransId="{89E918AD-B492-4FFC-8D54-B276BF9F0362}"/>
    <dgm:cxn modelId="{CEF12244-C59A-4BBE-9A7F-E54BBC0F41BD}" srcId="{251D4CE0-67D4-498F-8A08-A1E2B3A085B5}" destId="{D957011A-1D63-4E9B-A5E3-BC0B9B111E7D}" srcOrd="0" destOrd="0" parTransId="{CBEB3117-2A87-4356-BE4F-4EE61F6D4010}" sibTransId="{DE3F8D3B-DD9F-4825-8418-D478839527F1}"/>
    <dgm:cxn modelId="{607B646B-00F8-48F8-9808-939B51B5D4D8}" type="presOf" srcId="{173DE665-C90E-4A95-BB3B-5EF05E462E4D}" destId="{5859D52E-1BB4-4075-BC92-279A8BFA97D7}" srcOrd="0" destOrd="0" presId="urn:microsoft.com/office/officeart/2005/8/layout/vList2"/>
    <dgm:cxn modelId="{1EEE2C82-C8F0-4C33-AB87-4901A7749353}" type="presOf" srcId="{F5B62571-6E99-4F72-B703-145D8CA76C36}" destId="{5B9B5425-D1EE-413A-A25B-001BCA64EDFC}" srcOrd="0" destOrd="0" presId="urn:microsoft.com/office/officeart/2005/8/layout/vList2"/>
    <dgm:cxn modelId="{62DC68DE-9AEE-4FF1-A8F2-8CCC2F45DBE0}" type="presOf" srcId="{D957011A-1D63-4E9B-A5E3-BC0B9B111E7D}" destId="{87A5ADC2-C4EA-4EB6-939A-F74FC00293EE}" srcOrd="0" destOrd="0" presId="urn:microsoft.com/office/officeart/2005/8/layout/vList2"/>
    <dgm:cxn modelId="{C149FF1E-AADF-4FEF-9BD3-A8FDFF02B711}" type="presOf" srcId="{251D4CE0-67D4-498F-8A08-A1E2B3A085B5}" destId="{5D8C8714-53E8-4623-AC65-E312A6B44A08}" srcOrd="0" destOrd="0" presId="urn:microsoft.com/office/officeart/2005/8/layout/vList2"/>
    <dgm:cxn modelId="{C504D7B0-A433-40BE-965C-97988E6ED105}" type="presOf" srcId="{1470EB89-4DD6-4876-BB74-A54752982B56}" destId="{86BB00A6-E05B-43EB-8776-B31F5DBBFF8B}" srcOrd="0" destOrd="0" presId="urn:microsoft.com/office/officeart/2005/8/layout/vList2"/>
    <dgm:cxn modelId="{D5F81086-F94B-43B9-AFB6-373B1D89EB80}" srcId="{251D4CE0-67D4-498F-8A08-A1E2B3A085B5}" destId="{1470EB89-4DD6-4876-BB74-A54752982B56}" srcOrd="1" destOrd="0" parTransId="{1065FDA8-4739-4A5E-8853-4112C40F754B}" sibTransId="{0CA661C4-15DE-48F6-83AA-3FDB1D6DD4F5}"/>
    <dgm:cxn modelId="{412536AF-A0F0-406C-9631-926FC91CD88A}" srcId="{251D4CE0-67D4-498F-8A08-A1E2B3A085B5}" destId="{173DE665-C90E-4A95-BB3B-5EF05E462E4D}" srcOrd="2" destOrd="0" parTransId="{168685E1-2205-42A7-9301-BD937D37BEE8}" sibTransId="{30CC7614-8884-4B03-9296-CF05CAFEFBA5}"/>
    <dgm:cxn modelId="{3E527A86-03F6-4319-9547-21BEADC7BF84}" type="presParOf" srcId="{5D8C8714-53E8-4623-AC65-E312A6B44A08}" destId="{87A5ADC2-C4EA-4EB6-939A-F74FC00293EE}" srcOrd="0" destOrd="0" presId="urn:microsoft.com/office/officeart/2005/8/layout/vList2"/>
    <dgm:cxn modelId="{5713CF25-444C-411B-B3DA-B27CAD0A42E4}" type="presParOf" srcId="{5D8C8714-53E8-4623-AC65-E312A6B44A08}" destId="{F32F718D-370F-48F6-A2B9-6520413A10A9}" srcOrd="1" destOrd="0" presId="urn:microsoft.com/office/officeart/2005/8/layout/vList2"/>
    <dgm:cxn modelId="{B23F6ED3-EFC7-45E8-9525-9FE7233D8380}" type="presParOf" srcId="{5D8C8714-53E8-4623-AC65-E312A6B44A08}" destId="{86BB00A6-E05B-43EB-8776-B31F5DBBFF8B}" srcOrd="2" destOrd="0" presId="urn:microsoft.com/office/officeart/2005/8/layout/vList2"/>
    <dgm:cxn modelId="{8DADC987-4364-46F6-8F58-0F26828E9937}" type="presParOf" srcId="{5D8C8714-53E8-4623-AC65-E312A6B44A08}" destId="{6414AA0F-47C5-4A15-B843-2EBCA210CE53}" srcOrd="3" destOrd="0" presId="urn:microsoft.com/office/officeart/2005/8/layout/vList2"/>
    <dgm:cxn modelId="{F454C4DA-46C6-494F-B505-C95297CB895B}" type="presParOf" srcId="{5D8C8714-53E8-4623-AC65-E312A6B44A08}" destId="{5859D52E-1BB4-4075-BC92-279A8BFA97D7}" srcOrd="4" destOrd="0" presId="urn:microsoft.com/office/officeart/2005/8/layout/vList2"/>
    <dgm:cxn modelId="{FCF90B9C-C21D-4978-8083-C207D825F725}" type="presParOf" srcId="{5D8C8714-53E8-4623-AC65-E312A6B44A08}" destId="{4E992189-659A-4740-943E-F6B485DE2077}" srcOrd="5" destOrd="0" presId="urn:microsoft.com/office/officeart/2005/8/layout/vList2"/>
    <dgm:cxn modelId="{9C2B450F-01FC-44AA-8850-58763C8320E5}" type="presParOf" srcId="{5D8C8714-53E8-4623-AC65-E312A6B44A08}" destId="{5B9B5425-D1EE-413A-A25B-001BCA64EDF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1778BA0-9F7D-4338-8D79-E74E290D17B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528E90E-5D39-4BA6-AE6A-FA743DF646C3}">
      <dgm:prSet/>
      <dgm:spPr/>
      <dgm:t>
        <a:bodyPr/>
        <a:lstStyle/>
        <a:p>
          <a:r>
            <a:rPr lang="sk-SK" b="1"/>
            <a:t>Krátky popis:</a:t>
          </a:r>
          <a:r>
            <a:rPr lang="sk-SK"/>
            <a:t> La Land AB je kreatívna agentúra špecializujúca sa na reklamné a marketingové služby. Ponúka širokú škálu služieb od tvorby obsahu až po stratégiu kampaní</a:t>
          </a:r>
          <a:endParaRPr lang="en-US"/>
        </a:p>
      </dgm:t>
    </dgm:pt>
    <dgm:pt modelId="{BD69A94E-A3AB-43C5-85F0-D45AA09ACF4B}" type="parTrans" cxnId="{A84E6B44-A3A8-446D-A81C-D20C27D39C1F}">
      <dgm:prSet/>
      <dgm:spPr/>
      <dgm:t>
        <a:bodyPr/>
        <a:lstStyle/>
        <a:p>
          <a:endParaRPr lang="en-US"/>
        </a:p>
      </dgm:t>
    </dgm:pt>
    <dgm:pt modelId="{82EA1D6F-A3AC-4FE4-A203-B8D017AE0E7F}" type="sibTrans" cxnId="{A84E6B44-A3A8-446D-A81C-D20C27D39C1F}">
      <dgm:prSet/>
      <dgm:spPr/>
      <dgm:t>
        <a:bodyPr/>
        <a:lstStyle/>
        <a:p>
          <a:endParaRPr lang="en-US"/>
        </a:p>
      </dgm:t>
    </dgm:pt>
    <dgm:pt modelId="{3FD9A9FC-0A55-4DCE-83C9-1B66B4385B2C}">
      <dgm:prSet/>
      <dgm:spPr/>
      <dgm:t>
        <a:bodyPr/>
        <a:lstStyle/>
        <a:p>
          <a:r>
            <a:rPr lang="sk-SK" b="1"/>
            <a:t>Misia:</a:t>
          </a:r>
          <a:r>
            <a:rPr lang="sk-SK"/>
            <a:t> poskytovať inovatívne reklamné riešenia, ktoré pomáhajú značkám rásť</a:t>
          </a:r>
          <a:endParaRPr lang="en-US"/>
        </a:p>
      </dgm:t>
    </dgm:pt>
    <dgm:pt modelId="{D9739286-53D2-4A8A-B4F2-A2799A53FCAB}" type="parTrans" cxnId="{E3C2B181-1E37-4E5B-B84D-39736698F620}">
      <dgm:prSet/>
      <dgm:spPr/>
      <dgm:t>
        <a:bodyPr/>
        <a:lstStyle/>
        <a:p>
          <a:endParaRPr lang="en-US"/>
        </a:p>
      </dgm:t>
    </dgm:pt>
    <dgm:pt modelId="{A693FBBA-8BB3-44E6-810B-BBE946E485A1}" type="sibTrans" cxnId="{E3C2B181-1E37-4E5B-B84D-39736698F620}">
      <dgm:prSet/>
      <dgm:spPr/>
      <dgm:t>
        <a:bodyPr/>
        <a:lstStyle/>
        <a:p>
          <a:endParaRPr lang="en-US"/>
        </a:p>
      </dgm:t>
    </dgm:pt>
    <dgm:pt modelId="{39275E22-B60B-49DA-8B9A-3C9982C3F107}">
      <dgm:prSet/>
      <dgm:spPr/>
      <dgm:t>
        <a:bodyPr/>
        <a:lstStyle/>
        <a:p>
          <a:r>
            <a:rPr lang="sk-SK" b="1"/>
            <a:t>Vízia</a:t>
          </a:r>
          <a:r>
            <a:rPr lang="sk-SK"/>
            <a:t>: byť lídrom na trhu kreatívnych agentúr v severskom regióne</a:t>
          </a:r>
          <a:endParaRPr lang="en-US"/>
        </a:p>
      </dgm:t>
    </dgm:pt>
    <dgm:pt modelId="{1DD53450-F737-48C6-B6E0-C4D5C202AB3B}" type="parTrans" cxnId="{84ED37EF-7A11-4380-93CE-2AF1DEFDB92C}">
      <dgm:prSet/>
      <dgm:spPr/>
      <dgm:t>
        <a:bodyPr/>
        <a:lstStyle/>
        <a:p>
          <a:endParaRPr lang="en-US"/>
        </a:p>
      </dgm:t>
    </dgm:pt>
    <dgm:pt modelId="{598F6CAE-3B81-457C-8835-7202364216F8}" type="sibTrans" cxnId="{84ED37EF-7A11-4380-93CE-2AF1DEFDB92C}">
      <dgm:prSet/>
      <dgm:spPr/>
      <dgm:t>
        <a:bodyPr/>
        <a:lstStyle/>
        <a:p>
          <a:endParaRPr lang="en-US"/>
        </a:p>
      </dgm:t>
    </dgm:pt>
    <dgm:pt modelId="{CC12722E-03C6-4E86-947D-898CCD6EDA32}" type="pres">
      <dgm:prSet presAssocID="{91778BA0-9F7D-4338-8D79-E74E290D17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sk-SK"/>
        </a:p>
      </dgm:t>
    </dgm:pt>
    <dgm:pt modelId="{626926E5-F0ED-43F0-A9A6-777BBC7A2E85}" type="pres">
      <dgm:prSet presAssocID="{1528E90E-5D39-4BA6-AE6A-FA743DF646C3}" presName="hierRoot1" presStyleCnt="0"/>
      <dgm:spPr/>
    </dgm:pt>
    <dgm:pt modelId="{A2563077-4ADC-4C1B-8E08-514893EFF9B7}" type="pres">
      <dgm:prSet presAssocID="{1528E90E-5D39-4BA6-AE6A-FA743DF646C3}" presName="composite" presStyleCnt="0"/>
      <dgm:spPr/>
    </dgm:pt>
    <dgm:pt modelId="{E78A41F5-C78A-425B-ACED-DBF0E46D308D}" type="pres">
      <dgm:prSet presAssocID="{1528E90E-5D39-4BA6-AE6A-FA743DF646C3}" presName="background" presStyleLbl="node0" presStyleIdx="0" presStyleCnt="3"/>
      <dgm:spPr/>
    </dgm:pt>
    <dgm:pt modelId="{6715FE0C-3117-46AD-B7C2-AD4A2FA8B9DE}" type="pres">
      <dgm:prSet presAssocID="{1528E90E-5D39-4BA6-AE6A-FA743DF646C3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9DC3BB17-68A7-4D87-952B-E1BFE22FDE9D}" type="pres">
      <dgm:prSet presAssocID="{1528E90E-5D39-4BA6-AE6A-FA743DF646C3}" presName="hierChild2" presStyleCnt="0"/>
      <dgm:spPr/>
    </dgm:pt>
    <dgm:pt modelId="{FAF9917D-A299-4A88-B7AE-CE1832EA2332}" type="pres">
      <dgm:prSet presAssocID="{3FD9A9FC-0A55-4DCE-83C9-1B66B4385B2C}" presName="hierRoot1" presStyleCnt="0"/>
      <dgm:spPr/>
    </dgm:pt>
    <dgm:pt modelId="{24DD1D0C-9B60-4C9C-B594-81FA7E328719}" type="pres">
      <dgm:prSet presAssocID="{3FD9A9FC-0A55-4DCE-83C9-1B66B4385B2C}" presName="composite" presStyleCnt="0"/>
      <dgm:spPr/>
    </dgm:pt>
    <dgm:pt modelId="{890CB5F8-BE58-4711-BCDD-5733BE410E2F}" type="pres">
      <dgm:prSet presAssocID="{3FD9A9FC-0A55-4DCE-83C9-1B66B4385B2C}" presName="background" presStyleLbl="node0" presStyleIdx="1" presStyleCnt="3"/>
      <dgm:spPr/>
    </dgm:pt>
    <dgm:pt modelId="{BC506603-6D50-4B0C-A761-0AA92DE9B655}" type="pres">
      <dgm:prSet presAssocID="{3FD9A9FC-0A55-4DCE-83C9-1B66B4385B2C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F4A4043D-0AA1-4A9A-AF3A-48DF3C6BCAE0}" type="pres">
      <dgm:prSet presAssocID="{3FD9A9FC-0A55-4DCE-83C9-1B66B4385B2C}" presName="hierChild2" presStyleCnt="0"/>
      <dgm:spPr/>
    </dgm:pt>
    <dgm:pt modelId="{5A5CE8F2-CC68-4175-86D7-080FA5B28BD4}" type="pres">
      <dgm:prSet presAssocID="{39275E22-B60B-49DA-8B9A-3C9982C3F107}" presName="hierRoot1" presStyleCnt="0"/>
      <dgm:spPr/>
    </dgm:pt>
    <dgm:pt modelId="{0C06E640-8FC4-4AF8-BEE2-705AA6EE18B3}" type="pres">
      <dgm:prSet presAssocID="{39275E22-B60B-49DA-8B9A-3C9982C3F107}" presName="composite" presStyleCnt="0"/>
      <dgm:spPr/>
    </dgm:pt>
    <dgm:pt modelId="{8C460DAF-223C-4853-B15B-72417C3C65A1}" type="pres">
      <dgm:prSet presAssocID="{39275E22-B60B-49DA-8B9A-3C9982C3F107}" presName="background" presStyleLbl="node0" presStyleIdx="2" presStyleCnt="3"/>
      <dgm:spPr/>
    </dgm:pt>
    <dgm:pt modelId="{8010833B-E77F-41AE-95F1-C28C67801480}" type="pres">
      <dgm:prSet presAssocID="{39275E22-B60B-49DA-8B9A-3C9982C3F107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sk-SK"/>
        </a:p>
      </dgm:t>
    </dgm:pt>
    <dgm:pt modelId="{85ECDB94-D4A2-489F-A2D8-15B43A72C699}" type="pres">
      <dgm:prSet presAssocID="{39275E22-B60B-49DA-8B9A-3C9982C3F107}" presName="hierChild2" presStyleCnt="0"/>
      <dgm:spPr/>
    </dgm:pt>
  </dgm:ptLst>
  <dgm:cxnLst>
    <dgm:cxn modelId="{84ED37EF-7A11-4380-93CE-2AF1DEFDB92C}" srcId="{91778BA0-9F7D-4338-8D79-E74E290D17B9}" destId="{39275E22-B60B-49DA-8B9A-3C9982C3F107}" srcOrd="2" destOrd="0" parTransId="{1DD53450-F737-48C6-B6E0-C4D5C202AB3B}" sibTransId="{598F6CAE-3B81-457C-8835-7202364216F8}"/>
    <dgm:cxn modelId="{7A793EFB-596E-45D9-8B27-2AAF90A88D17}" type="presOf" srcId="{3FD9A9FC-0A55-4DCE-83C9-1B66B4385B2C}" destId="{BC506603-6D50-4B0C-A761-0AA92DE9B655}" srcOrd="0" destOrd="0" presId="urn:microsoft.com/office/officeart/2005/8/layout/hierarchy1"/>
    <dgm:cxn modelId="{E3C2B181-1E37-4E5B-B84D-39736698F620}" srcId="{91778BA0-9F7D-4338-8D79-E74E290D17B9}" destId="{3FD9A9FC-0A55-4DCE-83C9-1B66B4385B2C}" srcOrd="1" destOrd="0" parTransId="{D9739286-53D2-4A8A-B4F2-A2799A53FCAB}" sibTransId="{A693FBBA-8BB3-44E6-810B-BBE946E485A1}"/>
    <dgm:cxn modelId="{A84E6B44-A3A8-446D-A81C-D20C27D39C1F}" srcId="{91778BA0-9F7D-4338-8D79-E74E290D17B9}" destId="{1528E90E-5D39-4BA6-AE6A-FA743DF646C3}" srcOrd="0" destOrd="0" parTransId="{BD69A94E-A3AB-43C5-85F0-D45AA09ACF4B}" sibTransId="{82EA1D6F-A3AC-4FE4-A203-B8D017AE0E7F}"/>
    <dgm:cxn modelId="{E914C8BE-3D36-4FDC-A068-C2A2E3360998}" type="presOf" srcId="{1528E90E-5D39-4BA6-AE6A-FA743DF646C3}" destId="{6715FE0C-3117-46AD-B7C2-AD4A2FA8B9DE}" srcOrd="0" destOrd="0" presId="urn:microsoft.com/office/officeart/2005/8/layout/hierarchy1"/>
    <dgm:cxn modelId="{E7D82893-C208-4BA2-9120-309548B24B99}" type="presOf" srcId="{91778BA0-9F7D-4338-8D79-E74E290D17B9}" destId="{CC12722E-03C6-4E86-947D-898CCD6EDA32}" srcOrd="0" destOrd="0" presId="urn:microsoft.com/office/officeart/2005/8/layout/hierarchy1"/>
    <dgm:cxn modelId="{7476DCEE-FF4B-442C-A968-124E4F21C515}" type="presOf" srcId="{39275E22-B60B-49DA-8B9A-3C9982C3F107}" destId="{8010833B-E77F-41AE-95F1-C28C67801480}" srcOrd="0" destOrd="0" presId="urn:microsoft.com/office/officeart/2005/8/layout/hierarchy1"/>
    <dgm:cxn modelId="{D777DBD8-7236-40FB-B476-45139226D04A}" type="presParOf" srcId="{CC12722E-03C6-4E86-947D-898CCD6EDA32}" destId="{626926E5-F0ED-43F0-A9A6-777BBC7A2E85}" srcOrd="0" destOrd="0" presId="urn:microsoft.com/office/officeart/2005/8/layout/hierarchy1"/>
    <dgm:cxn modelId="{AE7C1D5C-E7FE-42D0-830A-691154ED54BD}" type="presParOf" srcId="{626926E5-F0ED-43F0-A9A6-777BBC7A2E85}" destId="{A2563077-4ADC-4C1B-8E08-514893EFF9B7}" srcOrd="0" destOrd="0" presId="urn:microsoft.com/office/officeart/2005/8/layout/hierarchy1"/>
    <dgm:cxn modelId="{42067525-A2BE-4B8F-8D98-8BDBDC943AE4}" type="presParOf" srcId="{A2563077-4ADC-4C1B-8E08-514893EFF9B7}" destId="{E78A41F5-C78A-425B-ACED-DBF0E46D308D}" srcOrd="0" destOrd="0" presId="urn:microsoft.com/office/officeart/2005/8/layout/hierarchy1"/>
    <dgm:cxn modelId="{556D2B81-6083-482B-8750-38CD6D117049}" type="presParOf" srcId="{A2563077-4ADC-4C1B-8E08-514893EFF9B7}" destId="{6715FE0C-3117-46AD-B7C2-AD4A2FA8B9DE}" srcOrd="1" destOrd="0" presId="urn:microsoft.com/office/officeart/2005/8/layout/hierarchy1"/>
    <dgm:cxn modelId="{71A89BFC-8819-401E-B224-D5F52A78F5AB}" type="presParOf" srcId="{626926E5-F0ED-43F0-A9A6-777BBC7A2E85}" destId="{9DC3BB17-68A7-4D87-952B-E1BFE22FDE9D}" srcOrd="1" destOrd="0" presId="urn:microsoft.com/office/officeart/2005/8/layout/hierarchy1"/>
    <dgm:cxn modelId="{E358D233-3173-4A16-94EF-CC70B66CF931}" type="presParOf" srcId="{CC12722E-03C6-4E86-947D-898CCD6EDA32}" destId="{FAF9917D-A299-4A88-B7AE-CE1832EA2332}" srcOrd="1" destOrd="0" presId="urn:microsoft.com/office/officeart/2005/8/layout/hierarchy1"/>
    <dgm:cxn modelId="{C608FE66-E329-49F4-91F4-2FA96FD276CC}" type="presParOf" srcId="{FAF9917D-A299-4A88-B7AE-CE1832EA2332}" destId="{24DD1D0C-9B60-4C9C-B594-81FA7E328719}" srcOrd="0" destOrd="0" presId="urn:microsoft.com/office/officeart/2005/8/layout/hierarchy1"/>
    <dgm:cxn modelId="{9AF6DF44-A46B-43E6-99B8-15DADBF0C698}" type="presParOf" srcId="{24DD1D0C-9B60-4C9C-B594-81FA7E328719}" destId="{890CB5F8-BE58-4711-BCDD-5733BE410E2F}" srcOrd="0" destOrd="0" presId="urn:microsoft.com/office/officeart/2005/8/layout/hierarchy1"/>
    <dgm:cxn modelId="{5BC52662-C715-4CFB-BDB8-639F92D4CC70}" type="presParOf" srcId="{24DD1D0C-9B60-4C9C-B594-81FA7E328719}" destId="{BC506603-6D50-4B0C-A761-0AA92DE9B655}" srcOrd="1" destOrd="0" presId="urn:microsoft.com/office/officeart/2005/8/layout/hierarchy1"/>
    <dgm:cxn modelId="{66AE1E0D-2B59-472B-9303-3EF5E9DE5257}" type="presParOf" srcId="{FAF9917D-A299-4A88-B7AE-CE1832EA2332}" destId="{F4A4043D-0AA1-4A9A-AF3A-48DF3C6BCAE0}" srcOrd="1" destOrd="0" presId="urn:microsoft.com/office/officeart/2005/8/layout/hierarchy1"/>
    <dgm:cxn modelId="{77698913-0BE8-4C9D-8681-6FB1E739005B}" type="presParOf" srcId="{CC12722E-03C6-4E86-947D-898CCD6EDA32}" destId="{5A5CE8F2-CC68-4175-86D7-080FA5B28BD4}" srcOrd="2" destOrd="0" presId="urn:microsoft.com/office/officeart/2005/8/layout/hierarchy1"/>
    <dgm:cxn modelId="{65D4FE80-ED26-43B7-A277-C04D4BE61FF4}" type="presParOf" srcId="{5A5CE8F2-CC68-4175-86D7-080FA5B28BD4}" destId="{0C06E640-8FC4-4AF8-BEE2-705AA6EE18B3}" srcOrd="0" destOrd="0" presId="urn:microsoft.com/office/officeart/2005/8/layout/hierarchy1"/>
    <dgm:cxn modelId="{09BB28D3-969B-4A48-AB00-36506D8CF6C5}" type="presParOf" srcId="{0C06E640-8FC4-4AF8-BEE2-705AA6EE18B3}" destId="{8C460DAF-223C-4853-B15B-72417C3C65A1}" srcOrd="0" destOrd="0" presId="urn:microsoft.com/office/officeart/2005/8/layout/hierarchy1"/>
    <dgm:cxn modelId="{76B88260-6AA2-409F-BE8E-97F7EFDC7346}" type="presParOf" srcId="{0C06E640-8FC4-4AF8-BEE2-705AA6EE18B3}" destId="{8010833B-E77F-41AE-95F1-C28C67801480}" srcOrd="1" destOrd="0" presId="urn:microsoft.com/office/officeart/2005/8/layout/hierarchy1"/>
    <dgm:cxn modelId="{8EC69DC0-90F0-4A65-AEAD-4648FB986DDB}" type="presParOf" srcId="{5A5CE8F2-CC68-4175-86D7-080FA5B28BD4}" destId="{85ECDB94-D4A2-489F-A2D8-15B43A72C69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984022-FA46-4C83-9EA0-92FFDAC8D6A8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1F29046-C90D-419E-8723-ADE008FA32CF}" type="pres">
      <dgm:prSet presAssocID="{83984022-FA46-4C83-9EA0-92FFDAC8D6A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sk-SK"/>
        </a:p>
      </dgm:t>
    </dgm:pt>
  </dgm:ptLst>
  <dgm:cxnLst>
    <dgm:cxn modelId="{1D794F28-6C18-482A-AEB2-0108482F6363}" type="presOf" srcId="{83984022-FA46-4C83-9EA0-92FFDAC8D6A8}" destId="{61F29046-C90D-419E-8723-ADE008FA32CF}" srcOrd="0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2AE4D3D-3C5A-4D56-9ED0-091F186A38B8}" type="doc">
      <dgm:prSet loTypeId="urn:microsoft.com/office/officeart/2005/8/layout/process4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D46054B-EAA9-4AB4-96AE-95E63F330EC9}">
      <dgm:prSet/>
      <dgm:spPr/>
      <dgm:t>
        <a:bodyPr/>
        <a:lstStyle/>
        <a:p>
          <a:r>
            <a:rPr lang="sk-SK"/>
            <a:t>La Land AB bola založená v roku 2020, odvtedy sa rozrástla na kľúčového hráča v oblasti reklámy v severnej Európe.</a:t>
          </a:r>
          <a:endParaRPr lang="en-US"/>
        </a:p>
      </dgm:t>
    </dgm:pt>
    <dgm:pt modelId="{571CFC24-84FF-44A5-9F64-FA055FDF0B40}" type="parTrans" cxnId="{8D221A1D-197E-4AF6-A2B6-5C670E9D7F81}">
      <dgm:prSet/>
      <dgm:spPr/>
      <dgm:t>
        <a:bodyPr/>
        <a:lstStyle/>
        <a:p>
          <a:endParaRPr lang="en-US"/>
        </a:p>
      </dgm:t>
    </dgm:pt>
    <dgm:pt modelId="{9BFF605C-2EB0-438E-BAD0-553BC92B51F1}" type="sibTrans" cxnId="{8D221A1D-197E-4AF6-A2B6-5C670E9D7F81}">
      <dgm:prSet/>
      <dgm:spPr/>
      <dgm:t>
        <a:bodyPr/>
        <a:lstStyle/>
        <a:p>
          <a:endParaRPr lang="en-US"/>
        </a:p>
      </dgm:t>
    </dgm:pt>
    <dgm:pt modelId="{C3E6E621-7AAF-4BEA-AFB6-DF94DB3A149F}">
      <dgm:prSet/>
      <dgm:spPr/>
      <dgm:t>
        <a:bodyPr/>
        <a:lstStyle/>
        <a:p>
          <a:r>
            <a:rPr lang="sk-SK"/>
            <a:t>Spolupracuje s rôznymi veľkými spoločnosťami, ako napríklad: </a:t>
          </a:r>
          <a:endParaRPr lang="en-US"/>
        </a:p>
      </dgm:t>
    </dgm:pt>
    <dgm:pt modelId="{7C10505A-6F12-4EF6-8171-0B7B2FF11AA6}" type="parTrans" cxnId="{E707BF51-C199-4C1F-9C40-D20BAF0BE7F5}">
      <dgm:prSet/>
      <dgm:spPr/>
      <dgm:t>
        <a:bodyPr/>
        <a:lstStyle/>
        <a:p>
          <a:endParaRPr lang="en-US"/>
        </a:p>
      </dgm:t>
    </dgm:pt>
    <dgm:pt modelId="{D59F3A1F-E6CC-4C88-AD54-FDC85B53A8FD}" type="sibTrans" cxnId="{E707BF51-C199-4C1F-9C40-D20BAF0BE7F5}">
      <dgm:prSet/>
      <dgm:spPr/>
      <dgm:t>
        <a:bodyPr/>
        <a:lstStyle/>
        <a:p>
          <a:endParaRPr lang="en-US"/>
        </a:p>
      </dgm:t>
    </dgm:pt>
    <dgm:pt modelId="{8C18D638-70E6-4FB1-898F-51B3F674E1B8}">
      <dgm:prSet/>
      <dgm:spPr/>
      <dgm:t>
        <a:bodyPr/>
        <a:lstStyle/>
        <a:p>
          <a:r>
            <a:rPr lang="sk-SK"/>
            <a:t>FC Barcelona, Volkswagen, Renault, Kia, Nestlé, Coca-Cola...</a:t>
          </a:r>
          <a:endParaRPr lang="en-US"/>
        </a:p>
      </dgm:t>
    </dgm:pt>
    <dgm:pt modelId="{0AA1C80D-4C3F-497D-B72E-8F5A27522D87}" type="parTrans" cxnId="{6EDCCBF1-FCC0-440B-98DB-2C5ED0ED45F4}">
      <dgm:prSet/>
      <dgm:spPr/>
      <dgm:t>
        <a:bodyPr/>
        <a:lstStyle/>
        <a:p>
          <a:endParaRPr lang="en-US"/>
        </a:p>
      </dgm:t>
    </dgm:pt>
    <dgm:pt modelId="{880CF1C9-DF64-4F87-B55D-BB4BB66087AB}" type="sibTrans" cxnId="{6EDCCBF1-FCC0-440B-98DB-2C5ED0ED45F4}">
      <dgm:prSet/>
      <dgm:spPr/>
      <dgm:t>
        <a:bodyPr/>
        <a:lstStyle/>
        <a:p>
          <a:endParaRPr lang="en-US"/>
        </a:p>
      </dgm:t>
    </dgm:pt>
    <dgm:pt modelId="{803396C3-A439-4AE0-BA8F-E325E5027374}" type="pres">
      <dgm:prSet presAssocID="{92AE4D3D-3C5A-4D56-9ED0-091F186A38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1D99F321-2000-4EAF-9190-1FC1B23ED2C1}" type="pres">
      <dgm:prSet presAssocID="{C3E6E621-7AAF-4BEA-AFB6-DF94DB3A149F}" presName="boxAndChildren" presStyleCnt="0"/>
      <dgm:spPr/>
    </dgm:pt>
    <dgm:pt modelId="{9BA5ED85-9FBB-4B52-989D-F02491F945E3}" type="pres">
      <dgm:prSet presAssocID="{C3E6E621-7AAF-4BEA-AFB6-DF94DB3A149F}" presName="parentTextBox" presStyleLbl="node1" presStyleIdx="0" presStyleCnt="2"/>
      <dgm:spPr/>
      <dgm:t>
        <a:bodyPr/>
        <a:lstStyle/>
        <a:p>
          <a:endParaRPr lang="sk-SK"/>
        </a:p>
      </dgm:t>
    </dgm:pt>
    <dgm:pt modelId="{DF1EF5E7-3BE0-4C57-B90F-B55720DF522D}" type="pres">
      <dgm:prSet presAssocID="{C3E6E621-7AAF-4BEA-AFB6-DF94DB3A149F}" presName="entireBox" presStyleLbl="node1" presStyleIdx="0" presStyleCnt="2"/>
      <dgm:spPr/>
      <dgm:t>
        <a:bodyPr/>
        <a:lstStyle/>
        <a:p>
          <a:endParaRPr lang="sk-SK"/>
        </a:p>
      </dgm:t>
    </dgm:pt>
    <dgm:pt modelId="{AA322530-2CE5-496F-8B41-E9C31AB54E44}" type="pres">
      <dgm:prSet presAssocID="{C3E6E621-7AAF-4BEA-AFB6-DF94DB3A149F}" presName="descendantBox" presStyleCnt="0"/>
      <dgm:spPr/>
    </dgm:pt>
    <dgm:pt modelId="{97C6CF20-3A79-4384-B001-3F740D590F60}" type="pres">
      <dgm:prSet presAssocID="{8C18D638-70E6-4FB1-898F-51B3F674E1B8}" presName="childTextBox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C20387B7-122F-4DE4-88C1-4FF5FB2C462D}" type="pres">
      <dgm:prSet presAssocID="{9BFF605C-2EB0-438E-BAD0-553BC92B51F1}" presName="sp" presStyleCnt="0"/>
      <dgm:spPr/>
    </dgm:pt>
    <dgm:pt modelId="{7FAE064C-858C-4AFA-8141-35F3BDDC3D47}" type="pres">
      <dgm:prSet presAssocID="{CD46054B-EAA9-4AB4-96AE-95E63F330EC9}" presName="arrowAndChildren" presStyleCnt="0"/>
      <dgm:spPr/>
    </dgm:pt>
    <dgm:pt modelId="{7983CE12-D3D5-4821-8E7A-E7422F2A47C3}" type="pres">
      <dgm:prSet presAssocID="{CD46054B-EAA9-4AB4-96AE-95E63F330EC9}" presName="parentTextArrow" presStyleLbl="node1" presStyleIdx="1" presStyleCnt="2"/>
      <dgm:spPr/>
      <dgm:t>
        <a:bodyPr/>
        <a:lstStyle/>
        <a:p>
          <a:endParaRPr lang="sk-SK"/>
        </a:p>
      </dgm:t>
    </dgm:pt>
  </dgm:ptLst>
  <dgm:cxnLst>
    <dgm:cxn modelId="{6EDCCBF1-FCC0-440B-98DB-2C5ED0ED45F4}" srcId="{C3E6E621-7AAF-4BEA-AFB6-DF94DB3A149F}" destId="{8C18D638-70E6-4FB1-898F-51B3F674E1B8}" srcOrd="0" destOrd="0" parTransId="{0AA1C80D-4C3F-497D-B72E-8F5A27522D87}" sibTransId="{880CF1C9-DF64-4F87-B55D-BB4BB66087AB}"/>
    <dgm:cxn modelId="{F26A96E8-D2B5-4421-8A31-15119993DF84}" type="presOf" srcId="{C3E6E621-7AAF-4BEA-AFB6-DF94DB3A149F}" destId="{9BA5ED85-9FBB-4B52-989D-F02491F945E3}" srcOrd="0" destOrd="0" presId="urn:microsoft.com/office/officeart/2005/8/layout/process4"/>
    <dgm:cxn modelId="{8D221A1D-197E-4AF6-A2B6-5C670E9D7F81}" srcId="{92AE4D3D-3C5A-4D56-9ED0-091F186A38B8}" destId="{CD46054B-EAA9-4AB4-96AE-95E63F330EC9}" srcOrd="0" destOrd="0" parTransId="{571CFC24-84FF-44A5-9F64-FA055FDF0B40}" sibTransId="{9BFF605C-2EB0-438E-BAD0-553BC92B51F1}"/>
    <dgm:cxn modelId="{5EE6C74E-462E-484C-A6A4-9300C4DD5C3D}" type="presOf" srcId="{C3E6E621-7AAF-4BEA-AFB6-DF94DB3A149F}" destId="{DF1EF5E7-3BE0-4C57-B90F-B55720DF522D}" srcOrd="1" destOrd="0" presId="urn:microsoft.com/office/officeart/2005/8/layout/process4"/>
    <dgm:cxn modelId="{305E96CA-F000-464A-A036-46D27E829C84}" type="presOf" srcId="{8C18D638-70E6-4FB1-898F-51B3F674E1B8}" destId="{97C6CF20-3A79-4384-B001-3F740D590F60}" srcOrd="0" destOrd="0" presId="urn:microsoft.com/office/officeart/2005/8/layout/process4"/>
    <dgm:cxn modelId="{8538BA77-0E0D-4B41-AB17-3B008D5D9C3E}" type="presOf" srcId="{CD46054B-EAA9-4AB4-96AE-95E63F330EC9}" destId="{7983CE12-D3D5-4821-8E7A-E7422F2A47C3}" srcOrd="0" destOrd="0" presId="urn:microsoft.com/office/officeart/2005/8/layout/process4"/>
    <dgm:cxn modelId="{E707BF51-C199-4C1F-9C40-D20BAF0BE7F5}" srcId="{92AE4D3D-3C5A-4D56-9ED0-091F186A38B8}" destId="{C3E6E621-7AAF-4BEA-AFB6-DF94DB3A149F}" srcOrd="1" destOrd="0" parTransId="{7C10505A-6F12-4EF6-8171-0B7B2FF11AA6}" sibTransId="{D59F3A1F-E6CC-4C88-AD54-FDC85B53A8FD}"/>
    <dgm:cxn modelId="{D0F52F7C-F0FD-4965-A9E5-0AEB17AE5CA9}" type="presOf" srcId="{92AE4D3D-3C5A-4D56-9ED0-091F186A38B8}" destId="{803396C3-A439-4AE0-BA8F-E325E5027374}" srcOrd="0" destOrd="0" presId="urn:microsoft.com/office/officeart/2005/8/layout/process4"/>
    <dgm:cxn modelId="{DC7E2BB6-5112-404B-809D-CFA9FE7A4324}" type="presParOf" srcId="{803396C3-A439-4AE0-BA8F-E325E5027374}" destId="{1D99F321-2000-4EAF-9190-1FC1B23ED2C1}" srcOrd="0" destOrd="0" presId="urn:microsoft.com/office/officeart/2005/8/layout/process4"/>
    <dgm:cxn modelId="{A2F3415B-6181-42E5-A852-5663603218BC}" type="presParOf" srcId="{1D99F321-2000-4EAF-9190-1FC1B23ED2C1}" destId="{9BA5ED85-9FBB-4B52-989D-F02491F945E3}" srcOrd="0" destOrd="0" presId="urn:microsoft.com/office/officeart/2005/8/layout/process4"/>
    <dgm:cxn modelId="{794AA0BC-323C-45D0-9757-BC499A4EC910}" type="presParOf" srcId="{1D99F321-2000-4EAF-9190-1FC1B23ED2C1}" destId="{DF1EF5E7-3BE0-4C57-B90F-B55720DF522D}" srcOrd="1" destOrd="0" presId="urn:microsoft.com/office/officeart/2005/8/layout/process4"/>
    <dgm:cxn modelId="{3786DEE1-8B0F-4626-B729-1F5E95B9E778}" type="presParOf" srcId="{1D99F321-2000-4EAF-9190-1FC1B23ED2C1}" destId="{AA322530-2CE5-496F-8B41-E9C31AB54E44}" srcOrd="2" destOrd="0" presId="urn:microsoft.com/office/officeart/2005/8/layout/process4"/>
    <dgm:cxn modelId="{E04E79FB-8B09-43B4-9BDD-2AB8B1D5C64E}" type="presParOf" srcId="{AA322530-2CE5-496F-8B41-E9C31AB54E44}" destId="{97C6CF20-3A79-4384-B001-3F740D590F60}" srcOrd="0" destOrd="0" presId="urn:microsoft.com/office/officeart/2005/8/layout/process4"/>
    <dgm:cxn modelId="{DA6B1828-7B23-411D-B91C-1FD871C92558}" type="presParOf" srcId="{803396C3-A439-4AE0-BA8F-E325E5027374}" destId="{C20387B7-122F-4DE4-88C1-4FF5FB2C462D}" srcOrd="1" destOrd="0" presId="urn:microsoft.com/office/officeart/2005/8/layout/process4"/>
    <dgm:cxn modelId="{78F0F6F3-853B-4073-9878-F8F0346504FB}" type="presParOf" srcId="{803396C3-A439-4AE0-BA8F-E325E5027374}" destId="{7FAE064C-858C-4AFA-8141-35F3BDDC3D47}" srcOrd="2" destOrd="0" presId="urn:microsoft.com/office/officeart/2005/8/layout/process4"/>
    <dgm:cxn modelId="{145C9E8C-588B-4CB6-AABB-5CB1353F3489}" type="presParOf" srcId="{7FAE064C-858C-4AFA-8141-35F3BDDC3D47}" destId="{7983CE12-D3D5-4821-8E7A-E7422F2A47C3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9AD7F8A-E56F-4F3A-B719-F999D1F050BF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8161927-B2D7-4B3F-AAA0-82FE36C96FFB}">
      <dgm:prSet/>
      <dgm:spPr/>
      <dgm:t>
        <a:bodyPr/>
        <a:lstStyle/>
        <a:p>
          <a:r>
            <a:rPr lang="sk-SK" dirty="0"/>
            <a:t>Vykonával som výskum spoločností, ktoré by mohli potrebovať služby La </a:t>
          </a:r>
          <a:r>
            <a:rPr lang="sk-SK" dirty="0" err="1"/>
            <a:t>Land</a:t>
          </a:r>
          <a:r>
            <a:rPr lang="sk-SK" dirty="0"/>
            <a:t> AB</a:t>
          </a:r>
          <a:endParaRPr lang="en-US" dirty="0"/>
        </a:p>
      </dgm:t>
    </dgm:pt>
    <dgm:pt modelId="{7A1FA828-BB6B-4BBB-9621-DF74CB0DA0E5}" type="parTrans" cxnId="{1C6AAB0F-2F64-416C-9204-277E7E8B35EC}">
      <dgm:prSet/>
      <dgm:spPr/>
      <dgm:t>
        <a:bodyPr/>
        <a:lstStyle/>
        <a:p>
          <a:endParaRPr lang="en-US"/>
        </a:p>
      </dgm:t>
    </dgm:pt>
    <dgm:pt modelId="{95D99EDB-1F79-4C8E-B19A-7686BD6ADCEB}" type="sibTrans" cxnId="{1C6AAB0F-2F64-416C-9204-277E7E8B35EC}">
      <dgm:prSet phldrT="1"/>
      <dgm:spPr/>
      <dgm:t>
        <a:bodyPr/>
        <a:lstStyle/>
        <a:p>
          <a:r>
            <a:rPr lang="en-US"/>
            <a:t>1</a:t>
          </a:r>
        </a:p>
      </dgm:t>
    </dgm:pt>
    <dgm:pt modelId="{5E66C9B9-7E50-4EBA-8975-CA3EC4AD91FC}">
      <dgm:prSet/>
      <dgm:spPr/>
      <dgm:t>
        <a:bodyPr/>
        <a:lstStyle/>
        <a:p>
          <a:r>
            <a:rPr lang="sk-SK" dirty="0"/>
            <a:t>Inicioval som kontakt prostredníctvom </a:t>
          </a:r>
          <a:br>
            <a:rPr lang="sk-SK" dirty="0"/>
          </a:br>
          <a:r>
            <a:rPr lang="sk-SK" dirty="0"/>
            <a:t>e-mailov s potenciálnymi klientmi</a:t>
          </a:r>
          <a:endParaRPr lang="en-US" dirty="0"/>
        </a:p>
      </dgm:t>
    </dgm:pt>
    <dgm:pt modelId="{6B30C8D1-434C-41F0-9A1F-2995A6915AF4}" type="parTrans" cxnId="{15E9C73E-1436-4C17-98A7-60A859E68364}">
      <dgm:prSet/>
      <dgm:spPr/>
      <dgm:t>
        <a:bodyPr/>
        <a:lstStyle/>
        <a:p>
          <a:endParaRPr lang="en-US"/>
        </a:p>
      </dgm:t>
    </dgm:pt>
    <dgm:pt modelId="{E43F5DEF-65EE-4F36-8DD1-4512C688C52E}" type="sibTrans" cxnId="{15E9C73E-1436-4C17-98A7-60A859E68364}">
      <dgm:prSet phldrT="2"/>
      <dgm:spPr/>
      <dgm:t>
        <a:bodyPr/>
        <a:lstStyle/>
        <a:p>
          <a:r>
            <a:rPr lang="en-US"/>
            <a:t>2</a:t>
          </a:r>
        </a:p>
      </dgm:t>
    </dgm:pt>
    <dgm:pt modelId="{7931801F-047D-4C67-93D5-9746D16B2A08}">
      <dgm:prSet/>
      <dgm:spPr/>
      <dgm:t>
        <a:bodyPr/>
        <a:lstStyle/>
        <a:p>
          <a:r>
            <a:rPr lang="sk-SK" dirty="0"/>
            <a:t>Spolupracoval som s tímom na vytváraní stratégie, ako predstaviť služby </a:t>
          </a:r>
          <a:br>
            <a:rPr lang="sk-SK" dirty="0"/>
          </a:br>
          <a:r>
            <a:rPr lang="sk-SK" dirty="0"/>
            <a:t>La </a:t>
          </a:r>
          <a:r>
            <a:rPr lang="sk-SK" dirty="0" err="1"/>
            <a:t>Land</a:t>
          </a:r>
          <a:r>
            <a:rPr lang="sk-SK" dirty="0"/>
            <a:t> AB novým spoločnostiam</a:t>
          </a:r>
          <a:endParaRPr lang="en-US" dirty="0"/>
        </a:p>
      </dgm:t>
    </dgm:pt>
    <dgm:pt modelId="{B0044180-F628-426A-A2E1-BC383213145C}" type="parTrans" cxnId="{E20A7B54-F95B-4915-8136-B6F513A5C107}">
      <dgm:prSet/>
      <dgm:spPr/>
      <dgm:t>
        <a:bodyPr/>
        <a:lstStyle/>
        <a:p>
          <a:endParaRPr lang="en-US"/>
        </a:p>
      </dgm:t>
    </dgm:pt>
    <dgm:pt modelId="{90D90BA3-7F85-4E54-B9BE-84BB0A425170}" type="sibTrans" cxnId="{E20A7B54-F95B-4915-8136-B6F513A5C107}">
      <dgm:prSet phldrT="3"/>
      <dgm:spPr/>
      <dgm:t>
        <a:bodyPr/>
        <a:lstStyle/>
        <a:p>
          <a:r>
            <a:rPr lang="en-US"/>
            <a:t>3</a:t>
          </a:r>
        </a:p>
      </dgm:t>
    </dgm:pt>
    <dgm:pt modelId="{09CD177A-EEC6-4E03-9759-B0AA927322E9}" type="pres">
      <dgm:prSet presAssocID="{79AD7F8A-E56F-4F3A-B719-F999D1F050BF}" presName="Name0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07DAA79E-E2C5-409A-8397-F15DD699A9C9}" type="pres">
      <dgm:prSet presAssocID="{A8161927-B2D7-4B3F-AAA0-82FE36C96FFB}" presName="compositeNode" presStyleCnt="0">
        <dgm:presLayoutVars>
          <dgm:bulletEnabled val="1"/>
        </dgm:presLayoutVars>
      </dgm:prSet>
      <dgm:spPr/>
    </dgm:pt>
    <dgm:pt modelId="{CBE0EDF0-A697-4C69-9469-BD4B61C841B5}" type="pres">
      <dgm:prSet presAssocID="{A8161927-B2D7-4B3F-AAA0-82FE36C96FFB}" presName="bgRect" presStyleLbl="bgAccFollowNode1" presStyleIdx="0" presStyleCnt="3"/>
      <dgm:spPr/>
      <dgm:t>
        <a:bodyPr/>
        <a:lstStyle/>
        <a:p>
          <a:endParaRPr lang="sk-SK"/>
        </a:p>
      </dgm:t>
    </dgm:pt>
    <dgm:pt modelId="{258809C8-E200-49FA-BB10-89417F77FC91}" type="pres">
      <dgm:prSet presAssocID="{95D99EDB-1F79-4C8E-B19A-7686BD6ADCEB}" presName="sibTransNodeCircle" presStyleLbl="alignNode1" presStyleIdx="0" presStyleCnt="6">
        <dgm:presLayoutVars>
          <dgm:chMax val="0"/>
          <dgm:bulletEnabled/>
        </dgm:presLayoutVars>
      </dgm:prSet>
      <dgm:spPr/>
      <dgm:t>
        <a:bodyPr/>
        <a:lstStyle/>
        <a:p>
          <a:endParaRPr lang="sk-SK"/>
        </a:p>
      </dgm:t>
    </dgm:pt>
    <dgm:pt modelId="{1AA327C2-ACCA-4E42-88C8-54E24E89E801}" type="pres">
      <dgm:prSet presAssocID="{A8161927-B2D7-4B3F-AAA0-82FE36C96FFB}" presName="bottomLine" presStyleLbl="alignNode1" presStyleIdx="1" presStyleCnt="6">
        <dgm:presLayoutVars/>
      </dgm:prSet>
      <dgm:spPr/>
    </dgm:pt>
    <dgm:pt modelId="{FD843F46-893F-4DFE-ABED-0FF90DED074B}" type="pres">
      <dgm:prSet presAssocID="{A8161927-B2D7-4B3F-AAA0-82FE36C96FFB}" presName="nodeText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19A38754-17D8-4119-AEE1-7E9839714765}" type="pres">
      <dgm:prSet presAssocID="{95D99EDB-1F79-4C8E-B19A-7686BD6ADCEB}" presName="sibTrans" presStyleCnt="0"/>
      <dgm:spPr/>
    </dgm:pt>
    <dgm:pt modelId="{83AA111C-3EC3-45C2-9CB8-3A2332BDAC02}" type="pres">
      <dgm:prSet presAssocID="{5E66C9B9-7E50-4EBA-8975-CA3EC4AD91FC}" presName="compositeNode" presStyleCnt="0">
        <dgm:presLayoutVars>
          <dgm:bulletEnabled val="1"/>
        </dgm:presLayoutVars>
      </dgm:prSet>
      <dgm:spPr/>
    </dgm:pt>
    <dgm:pt modelId="{E1E7434D-783A-4FAB-BFB6-68D77BCF5DAF}" type="pres">
      <dgm:prSet presAssocID="{5E66C9B9-7E50-4EBA-8975-CA3EC4AD91FC}" presName="bgRect" presStyleLbl="bgAccFollowNode1" presStyleIdx="1" presStyleCnt="3"/>
      <dgm:spPr/>
      <dgm:t>
        <a:bodyPr/>
        <a:lstStyle/>
        <a:p>
          <a:endParaRPr lang="sk-SK"/>
        </a:p>
      </dgm:t>
    </dgm:pt>
    <dgm:pt modelId="{53928C67-6EA2-4240-89BD-37D124ABBC30}" type="pres">
      <dgm:prSet presAssocID="{E43F5DEF-65EE-4F36-8DD1-4512C688C52E}" presName="sibTransNodeCircle" presStyleLbl="alignNode1" presStyleIdx="2" presStyleCnt="6">
        <dgm:presLayoutVars>
          <dgm:chMax val="0"/>
          <dgm:bulletEnabled/>
        </dgm:presLayoutVars>
      </dgm:prSet>
      <dgm:spPr/>
      <dgm:t>
        <a:bodyPr/>
        <a:lstStyle/>
        <a:p>
          <a:endParaRPr lang="sk-SK"/>
        </a:p>
      </dgm:t>
    </dgm:pt>
    <dgm:pt modelId="{F7E7A7D6-E285-49A5-8262-B7DA3EE7243B}" type="pres">
      <dgm:prSet presAssocID="{5E66C9B9-7E50-4EBA-8975-CA3EC4AD91FC}" presName="bottomLine" presStyleLbl="alignNode1" presStyleIdx="3" presStyleCnt="6">
        <dgm:presLayoutVars/>
      </dgm:prSet>
      <dgm:spPr/>
    </dgm:pt>
    <dgm:pt modelId="{0B3E132B-67B4-44DD-BD67-782864DF31E6}" type="pres">
      <dgm:prSet presAssocID="{5E66C9B9-7E50-4EBA-8975-CA3EC4AD91FC}" presName="nodeText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7DD05DC5-17E5-4686-82C6-30B97D070826}" type="pres">
      <dgm:prSet presAssocID="{E43F5DEF-65EE-4F36-8DD1-4512C688C52E}" presName="sibTrans" presStyleCnt="0"/>
      <dgm:spPr/>
    </dgm:pt>
    <dgm:pt modelId="{C28473BA-B415-4333-B8B9-2E75B05D9113}" type="pres">
      <dgm:prSet presAssocID="{7931801F-047D-4C67-93D5-9746D16B2A08}" presName="compositeNode" presStyleCnt="0">
        <dgm:presLayoutVars>
          <dgm:bulletEnabled val="1"/>
        </dgm:presLayoutVars>
      </dgm:prSet>
      <dgm:spPr/>
    </dgm:pt>
    <dgm:pt modelId="{2F433620-F42F-4BB5-B2D0-6F6656842314}" type="pres">
      <dgm:prSet presAssocID="{7931801F-047D-4C67-93D5-9746D16B2A08}" presName="bgRect" presStyleLbl="bgAccFollowNode1" presStyleIdx="2" presStyleCnt="3"/>
      <dgm:spPr/>
      <dgm:t>
        <a:bodyPr/>
        <a:lstStyle/>
        <a:p>
          <a:endParaRPr lang="sk-SK"/>
        </a:p>
      </dgm:t>
    </dgm:pt>
    <dgm:pt modelId="{6C32F492-5B63-4581-871F-43E3AF71503B}" type="pres">
      <dgm:prSet presAssocID="{90D90BA3-7F85-4E54-B9BE-84BB0A425170}" presName="sibTransNodeCircle" presStyleLbl="alignNode1" presStyleIdx="4" presStyleCnt="6">
        <dgm:presLayoutVars>
          <dgm:chMax val="0"/>
          <dgm:bulletEnabled/>
        </dgm:presLayoutVars>
      </dgm:prSet>
      <dgm:spPr/>
      <dgm:t>
        <a:bodyPr/>
        <a:lstStyle/>
        <a:p>
          <a:endParaRPr lang="sk-SK"/>
        </a:p>
      </dgm:t>
    </dgm:pt>
    <dgm:pt modelId="{30B7C794-C4C1-4791-9277-0077A121C29C}" type="pres">
      <dgm:prSet presAssocID="{7931801F-047D-4C67-93D5-9746D16B2A08}" presName="bottomLine" presStyleLbl="alignNode1" presStyleIdx="5" presStyleCnt="6">
        <dgm:presLayoutVars/>
      </dgm:prSet>
      <dgm:spPr/>
    </dgm:pt>
    <dgm:pt modelId="{159529E5-57B1-42F1-968C-BA5713EE24DE}" type="pres">
      <dgm:prSet presAssocID="{7931801F-047D-4C67-93D5-9746D16B2A08}" presName="nodeText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</dgm:ptLst>
  <dgm:cxnLst>
    <dgm:cxn modelId="{ECFE1286-A303-4E7D-A6DD-7D7BB0F3458D}" type="presOf" srcId="{7931801F-047D-4C67-93D5-9746D16B2A08}" destId="{2F433620-F42F-4BB5-B2D0-6F6656842314}" srcOrd="0" destOrd="0" presId="urn:microsoft.com/office/officeart/2016/7/layout/BasicLinearProcessNumbered"/>
    <dgm:cxn modelId="{EE8688B3-1B66-4A58-BBD7-8856DED4E9E3}" type="presOf" srcId="{A8161927-B2D7-4B3F-AAA0-82FE36C96FFB}" destId="{FD843F46-893F-4DFE-ABED-0FF90DED074B}" srcOrd="1" destOrd="0" presId="urn:microsoft.com/office/officeart/2016/7/layout/BasicLinearProcessNumbered"/>
    <dgm:cxn modelId="{1C6AAB0F-2F64-416C-9204-277E7E8B35EC}" srcId="{79AD7F8A-E56F-4F3A-B719-F999D1F050BF}" destId="{A8161927-B2D7-4B3F-AAA0-82FE36C96FFB}" srcOrd="0" destOrd="0" parTransId="{7A1FA828-BB6B-4BBB-9621-DF74CB0DA0E5}" sibTransId="{95D99EDB-1F79-4C8E-B19A-7686BD6ADCEB}"/>
    <dgm:cxn modelId="{E20A7B54-F95B-4915-8136-B6F513A5C107}" srcId="{79AD7F8A-E56F-4F3A-B719-F999D1F050BF}" destId="{7931801F-047D-4C67-93D5-9746D16B2A08}" srcOrd="2" destOrd="0" parTransId="{B0044180-F628-426A-A2E1-BC383213145C}" sibTransId="{90D90BA3-7F85-4E54-B9BE-84BB0A425170}"/>
    <dgm:cxn modelId="{8EA553DC-99BF-4C3A-B537-60BF14599B39}" type="presOf" srcId="{A8161927-B2D7-4B3F-AAA0-82FE36C96FFB}" destId="{CBE0EDF0-A697-4C69-9469-BD4B61C841B5}" srcOrd="0" destOrd="0" presId="urn:microsoft.com/office/officeart/2016/7/layout/BasicLinearProcessNumbered"/>
    <dgm:cxn modelId="{9C60E8E2-5D35-48BD-B244-687DA904471E}" type="presOf" srcId="{E43F5DEF-65EE-4F36-8DD1-4512C688C52E}" destId="{53928C67-6EA2-4240-89BD-37D124ABBC30}" srcOrd="0" destOrd="0" presId="urn:microsoft.com/office/officeart/2016/7/layout/BasicLinearProcessNumbered"/>
    <dgm:cxn modelId="{3A97349F-5F8F-47DB-A445-A39EA6842CAE}" type="presOf" srcId="{5E66C9B9-7E50-4EBA-8975-CA3EC4AD91FC}" destId="{0B3E132B-67B4-44DD-BD67-782864DF31E6}" srcOrd="1" destOrd="0" presId="urn:microsoft.com/office/officeart/2016/7/layout/BasicLinearProcessNumbered"/>
    <dgm:cxn modelId="{57524AC8-D940-41ED-B9A0-EDAD50FC263A}" type="presOf" srcId="{5E66C9B9-7E50-4EBA-8975-CA3EC4AD91FC}" destId="{E1E7434D-783A-4FAB-BFB6-68D77BCF5DAF}" srcOrd="0" destOrd="0" presId="urn:microsoft.com/office/officeart/2016/7/layout/BasicLinearProcessNumbered"/>
    <dgm:cxn modelId="{67BA628B-75FC-4BBC-BF53-947EB0D7B60D}" type="presOf" srcId="{90D90BA3-7F85-4E54-B9BE-84BB0A425170}" destId="{6C32F492-5B63-4581-871F-43E3AF71503B}" srcOrd="0" destOrd="0" presId="urn:microsoft.com/office/officeart/2016/7/layout/BasicLinearProcessNumbered"/>
    <dgm:cxn modelId="{40FC8441-14ED-41A7-BE4E-128B5C3D2B13}" type="presOf" srcId="{79AD7F8A-E56F-4F3A-B719-F999D1F050BF}" destId="{09CD177A-EEC6-4E03-9759-B0AA927322E9}" srcOrd="0" destOrd="0" presId="urn:microsoft.com/office/officeart/2016/7/layout/BasicLinearProcessNumbered"/>
    <dgm:cxn modelId="{DCA0A49B-5A16-41F9-B1DB-D38854852C0A}" type="presOf" srcId="{7931801F-047D-4C67-93D5-9746D16B2A08}" destId="{159529E5-57B1-42F1-968C-BA5713EE24DE}" srcOrd="1" destOrd="0" presId="urn:microsoft.com/office/officeart/2016/7/layout/BasicLinearProcessNumbered"/>
    <dgm:cxn modelId="{15E9C73E-1436-4C17-98A7-60A859E68364}" srcId="{79AD7F8A-E56F-4F3A-B719-F999D1F050BF}" destId="{5E66C9B9-7E50-4EBA-8975-CA3EC4AD91FC}" srcOrd="1" destOrd="0" parTransId="{6B30C8D1-434C-41F0-9A1F-2995A6915AF4}" sibTransId="{E43F5DEF-65EE-4F36-8DD1-4512C688C52E}"/>
    <dgm:cxn modelId="{977996A3-037C-4E6B-B9C8-90921A44D49F}" type="presOf" srcId="{95D99EDB-1F79-4C8E-B19A-7686BD6ADCEB}" destId="{258809C8-E200-49FA-BB10-89417F77FC91}" srcOrd="0" destOrd="0" presId="urn:microsoft.com/office/officeart/2016/7/layout/BasicLinearProcessNumbered"/>
    <dgm:cxn modelId="{14879A16-63F1-4BDF-A2BD-7772B86EFD0E}" type="presParOf" srcId="{09CD177A-EEC6-4E03-9759-B0AA927322E9}" destId="{07DAA79E-E2C5-409A-8397-F15DD699A9C9}" srcOrd="0" destOrd="0" presId="urn:microsoft.com/office/officeart/2016/7/layout/BasicLinearProcessNumbered"/>
    <dgm:cxn modelId="{094401D1-5237-40D0-84C7-E138F1DFBE58}" type="presParOf" srcId="{07DAA79E-E2C5-409A-8397-F15DD699A9C9}" destId="{CBE0EDF0-A697-4C69-9469-BD4B61C841B5}" srcOrd="0" destOrd="0" presId="urn:microsoft.com/office/officeart/2016/7/layout/BasicLinearProcessNumbered"/>
    <dgm:cxn modelId="{7AA65764-247D-430F-9932-4887B25D283E}" type="presParOf" srcId="{07DAA79E-E2C5-409A-8397-F15DD699A9C9}" destId="{258809C8-E200-49FA-BB10-89417F77FC91}" srcOrd="1" destOrd="0" presId="urn:microsoft.com/office/officeart/2016/7/layout/BasicLinearProcessNumbered"/>
    <dgm:cxn modelId="{C0792310-E082-4A81-A2E8-096B16B7EBB5}" type="presParOf" srcId="{07DAA79E-E2C5-409A-8397-F15DD699A9C9}" destId="{1AA327C2-ACCA-4E42-88C8-54E24E89E801}" srcOrd="2" destOrd="0" presId="urn:microsoft.com/office/officeart/2016/7/layout/BasicLinearProcessNumbered"/>
    <dgm:cxn modelId="{1AF65897-B2F9-4626-90CB-A936A306B337}" type="presParOf" srcId="{07DAA79E-E2C5-409A-8397-F15DD699A9C9}" destId="{FD843F46-893F-4DFE-ABED-0FF90DED074B}" srcOrd="3" destOrd="0" presId="urn:microsoft.com/office/officeart/2016/7/layout/BasicLinearProcessNumbered"/>
    <dgm:cxn modelId="{CE38D260-F446-4320-B890-B3E96EBB7AB9}" type="presParOf" srcId="{09CD177A-EEC6-4E03-9759-B0AA927322E9}" destId="{19A38754-17D8-4119-AEE1-7E9839714765}" srcOrd="1" destOrd="0" presId="urn:microsoft.com/office/officeart/2016/7/layout/BasicLinearProcessNumbered"/>
    <dgm:cxn modelId="{BD9924FC-5BF7-4202-806C-9D85928D0BB8}" type="presParOf" srcId="{09CD177A-EEC6-4E03-9759-B0AA927322E9}" destId="{83AA111C-3EC3-45C2-9CB8-3A2332BDAC02}" srcOrd="2" destOrd="0" presId="urn:microsoft.com/office/officeart/2016/7/layout/BasicLinearProcessNumbered"/>
    <dgm:cxn modelId="{CC173F21-361F-412F-92D3-860AEF229737}" type="presParOf" srcId="{83AA111C-3EC3-45C2-9CB8-3A2332BDAC02}" destId="{E1E7434D-783A-4FAB-BFB6-68D77BCF5DAF}" srcOrd="0" destOrd="0" presId="urn:microsoft.com/office/officeart/2016/7/layout/BasicLinearProcessNumbered"/>
    <dgm:cxn modelId="{F2F2BB5F-C8D7-4655-8830-CB6143A84451}" type="presParOf" srcId="{83AA111C-3EC3-45C2-9CB8-3A2332BDAC02}" destId="{53928C67-6EA2-4240-89BD-37D124ABBC30}" srcOrd="1" destOrd="0" presId="urn:microsoft.com/office/officeart/2016/7/layout/BasicLinearProcessNumbered"/>
    <dgm:cxn modelId="{521D18F6-0FC7-4F0E-8ADB-0FC9B6DFD05F}" type="presParOf" srcId="{83AA111C-3EC3-45C2-9CB8-3A2332BDAC02}" destId="{F7E7A7D6-E285-49A5-8262-B7DA3EE7243B}" srcOrd="2" destOrd="0" presId="urn:microsoft.com/office/officeart/2016/7/layout/BasicLinearProcessNumbered"/>
    <dgm:cxn modelId="{D040DF85-7923-48D8-AF9C-3A1E0596C593}" type="presParOf" srcId="{83AA111C-3EC3-45C2-9CB8-3A2332BDAC02}" destId="{0B3E132B-67B4-44DD-BD67-782864DF31E6}" srcOrd="3" destOrd="0" presId="urn:microsoft.com/office/officeart/2016/7/layout/BasicLinearProcessNumbered"/>
    <dgm:cxn modelId="{869279D4-ED3F-4462-95CF-7FDCE4A667DA}" type="presParOf" srcId="{09CD177A-EEC6-4E03-9759-B0AA927322E9}" destId="{7DD05DC5-17E5-4686-82C6-30B97D070826}" srcOrd="3" destOrd="0" presId="urn:microsoft.com/office/officeart/2016/7/layout/BasicLinearProcessNumbered"/>
    <dgm:cxn modelId="{06C1C94E-1C88-483B-8678-26A5D0ACEE20}" type="presParOf" srcId="{09CD177A-EEC6-4E03-9759-B0AA927322E9}" destId="{C28473BA-B415-4333-B8B9-2E75B05D9113}" srcOrd="4" destOrd="0" presId="urn:microsoft.com/office/officeart/2016/7/layout/BasicLinearProcessNumbered"/>
    <dgm:cxn modelId="{BF77A7B3-DEF5-4489-872C-FD8B9725EBEA}" type="presParOf" srcId="{C28473BA-B415-4333-B8B9-2E75B05D9113}" destId="{2F433620-F42F-4BB5-B2D0-6F6656842314}" srcOrd="0" destOrd="0" presId="urn:microsoft.com/office/officeart/2016/7/layout/BasicLinearProcessNumbered"/>
    <dgm:cxn modelId="{C0B052B9-2506-45C0-803C-4EB1E34A75E3}" type="presParOf" srcId="{C28473BA-B415-4333-B8B9-2E75B05D9113}" destId="{6C32F492-5B63-4581-871F-43E3AF71503B}" srcOrd="1" destOrd="0" presId="urn:microsoft.com/office/officeart/2016/7/layout/BasicLinearProcessNumbered"/>
    <dgm:cxn modelId="{5F93C3C1-A381-41CD-9C3B-CFADC0D7E328}" type="presParOf" srcId="{C28473BA-B415-4333-B8B9-2E75B05D9113}" destId="{30B7C794-C4C1-4791-9277-0077A121C29C}" srcOrd="2" destOrd="0" presId="urn:microsoft.com/office/officeart/2016/7/layout/BasicLinearProcessNumbered"/>
    <dgm:cxn modelId="{39917ECD-3185-4C07-BF0A-31F49BB60941}" type="presParOf" srcId="{C28473BA-B415-4333-B8B9-2E75B05D9113}" destId="{159529E5-57B1-42F1-968C-BA5713EE24DE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C446D5-F464-4AB8-8CA4-09380CDCCA02}">
      <dsp:nvSpPr>
        <dsp:cNvPr id="0" name=""/>
        <dsp:cNvSpPr/>
      </dsp:nvSpPr>
      <dsp:spPr>
        <a:xfrm>
          <a:off x="0" y="1803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B204BD-826A-499B-A1C8-37656C9633B6}">
      <dsp:nvSpPr>
        <dsp:cNvPr id="0" name=""/>
        <dsp:cNvSpPr/>
      </dsp:nvSpPr>
      <dsp:spPr>
        <a:xfrm>
          <a:off x="0" y="1803"/>
          <a:ext cx="10168127" cy="30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>
              <a:hlinkClick xmlns:r="http://schemas.openxmlformats.org/officeDocument/2006/relationships" r:id="" action="ppaction://hlinksldjump"/>
            </a:rPr>
            <a:t>Švédsko</a:t>
          </a:r>
          <a:endParaRPr lang="en-US" sz="1400" kern="1200" dirty="0"/>
        </a:p>
      </dsp:txBody>
      <dsp:txXfrm>
        <a:off x="0" y="1803"/>
        <a:ext cx="10168127" cy="307547"/>
      </dsp:txXfrm>
    </dsp:sp>
    <dsp:sp modelId="{716DDF93-F59C-4F88-B13B-A8D59C3517C9}">
      <dsp:nvSpPr>
        <dsp:cNvPr id="0" name=""/>
        <dsp:cNvSpPr/>
      </dsp:nvSpPr>
      <dsp:spPr>
        <a:xfrm>
          <a:off x="0" y="309351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C245F1-30B0-4B2B-99F7-AD6B060E4868}">
      <dsp:nvSpPr>
        <dsp:cNvPr id="0" name=""/>
        <dsp:cNvSpPr/>
      </dsp:nvSpPr>
      <dsp:spPr>
        <a:xfrm>
          <a:off x="0" y="309351"/>
          <a:ext cx="10168127" cy="30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>
              <a:hlinkClick xmlns:r="http://schemas.openxmlformats.org/officeDocument/2006/relationships" r:id="" action="ppaction://hlinksldjump"/>
            </a:rPr>
            <a:t>Malmö</a:t>
          </a:r>
          <a:endParaRPr lang="en-US" sz="1400" kern="1200" dirty="0"/>
        </a:p>
      </dsp:txBody>
      <dsp:txXfrm>
        <a:off x="0" y="309351"/>
        <a:ext cx="10168127" cy="307547"/>
      </dsp:txXfrm>
    </dsp:sp>
    <dsp:sp modelId="{FCDE60DD-E8D0-43BB-B479-F67F43E0F4B1}">
      <dsp:nvSpPr>
        <dsp:cNvPr id="0" name=""/>
        <dsp:cNvSpPr/>
      </dsp:nvSpPr>
      <dsp:spPr>
        <a:xfrm>
          <a:off x="0" y="616898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D01CA0-B37B-47E0-A49F-DA0326F3EAEF}">
      <dsp:nvSpPr>
        <dsp:cNvPr id="0" name=""/>
        <dsp:cNvSpPr/>
      </dsp:nvSpPr>
      <dsp:spPr>
        <a:xfrm>
          <a:off x="0" y="616898"/>
          <a:ext cx="10168127" cy="30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>
              <a:hlinkClick xmlns:r="http://schemas.openxmlformats.org/officeDocument/2006/relationships" r:id="" action="ppaction://hlinksldjump"/>
            </a:rPr>
            <a:t>La </a:t>
          </a:r>
          <a:r>
            <a:rPr lang="sk-SK" sz="1400" kern="1200" dirty="0" err="1">
              <a:hlinkClick xmlns:r="http://schemas.openxmlformats.org/officeDocument/2006/relationships" r:id="" action="ppaction://hlinksldjump"/>
            </a:rPr>
            <a:t>Land</a:t>
          </a:r>
          <a:r>
            <a:rPr lang="sk-SK" sz="1400" kern="1200" dirty="0">
              <a:hlinkClick xmlns:r="http://schemas.openxmlformats.org/officeDocument/2006/relationships" r:id="" action="ppaction://hlinksldjump"/>
            </a:rPr>
            <a:t> AB</a:t>
          </a:r>
          <a:endParaRPr lang="en-US" sz="1400" kern="1200" dirty="0"/>
        </a:p>
      </dsp:txBody>
      <dsp:txXfrm>
        <a:off x="0" y="616898"/>
        <a:ext cx="10168127" cy="307547"/>
      </dsp:txXfrm>
    </dsp:sp>
    <dsp:sp modelId="{6927F3C0-1EFC-4CE5-B613-DA1DCB719FFD}">
      <dsp:nvSpPr>
        <dsp:cNvPr id="0" name=""/>
        <dsp:cNvSpPr/>
      </dsp:nvSpPr>
      <dsp:spPr>
        <a:xfrm>
          <a:off x="0" y="924445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353028-C1CC-4B7F-8844-0700A680F98C}">
      <dsp:nvSpPr>
        <dsp:cNvPr id="0" name=""/>
        <dsp:cNvSpPr/>
      </dsp:nvSpPr>
      <dsp:spPr>
        <a:xfrm>
          <a:off x="0" y="924445"/>
          <a:ext cx="10168127" cy="30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>
              <a:hlinkClick xmlns:r="http://schemas.openxmlformats.org/officeDocument/2006/relationships" r:id="" action="ppaction://hlinksldjump"/>
            </a:rPr>
            <a:t>Predstavenie firmy La </a:t>
          </a:r>
          <a:r>
            <a:rPr lang="sk-SK" sz="1400" kern="1200" dirty="0" err="1">
              <a:hlinkClick xmlns:r="http://schemas.openxmlformats.org/officeDocument/2006/relationships" r:id="" action="ppaction://hlinksldjump"/>
            </a:rPr>
            <a:t>Land</a:t>
          </a:r>
          <a:r>
            <a:rPr lang="sk-SK" sz="1400" kern="1200" dirty="0">
              <a:hlinkClick xmlns:r="http://schemas.openxmlformats.org/officeDocument/2006/relationships" r:id="" action="ppaction://hlinksldjump"/>
            </a:rPr>
            <a:t> AB</a:t>
          </a:r>
          <a:endParaRPr lang="en-US" sz="1400" kern="1200" dirty="0"/>
        </a:p>
      </dsp:txBody>
      <dsp:txXfrm>
        <a:off x="0" y="924445"/>
        <a:ext cx="10168127" cy="307547"/>
      </dsp:txXfrm>
    </dsp:sp>
    <dsp:sp modelId="{EC6F1B1B-88F9-418D-9FBD-74156317873D}">
      <dsp:nvSpPr>
        <dsp:cNvPr id="0" name=""/>
        <dsp:cNvSpPr/>
      </dsp:nvSpPr>
      <dsp:spPr>
        <a:xfrm>
          <a:off x="0" y="1231993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2DA307-E6E4-4749-8ADA-B51DC523E22A}">
      <dsp:nvSpPr>
        <dsp:cNvPr id="0" name=""/>
        <dsp:cNvSpPr/>
      </dsp:nvSpPr>
      <dsp:spPr>
        <a:xfrm>
          <a:off x="0" y="1231993"/>
          <a:ext cx="10168127" cy="30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>
              <a:hlinkClick xmlns:r="http://schemas.openxmlformats.org/officeDocument/2006/relationships" r:id="" action="ppaction://hlinksldjump"/>
            </a:rPr>
            <a:t>Predmet činnosti</a:t>
          </a:r>
          <a:endParaRPr lang="en-US" sz="1400" kern="1200" dirty="0"/>
        </a:p>
      </dsp:txBody>
      <dsp:txXfrm>
        <a:off x="0" y="1231993"/>
        <a:ext cx="10168127" cy="307547"/>
      </dsp:txXfrm>
    </dsp:sp>
    <dsp:sp modelId="{DFAC860B-8761-4980-8DE4-00FBE3765046}">
      <dsp:nvSpPr>
        <dsp:cNvPr id="0" name=""/>
        <dsp:cNvSpPr/>
      </dsp:nvSpPr>
      <dsp:spPr>
        <a:xfrm>
          <a:off x="0" y="1539540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4F493-0617-4F1C-BB84-767B2AE8BC56}">
      <dsp:nvSpPr>
        <dsp:cNvPr id="0" name=""/>
        <dsp:cNvSpPr/>
      </dsp:nvSpPr>
      <dsp:spPr>
        <a:xfrm>
          <a:off x="0" y="1539540"/>
          <a:ext cx="10168127" cy="30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>
              <a:hlinkClick xmlns:r="http://schemas.openxmlformats.org/officeDocument/2006/relationships" r:id="" action="ppaction://hlinksldjump"/>
            </a:rPr>
            <a:t>Organizačná štruktúra</a:t>
          </a:r>
          <a:endParaRPr lang="en-US" sz="1400" kern="1200" dirty="0"/>
        </a:p>
      </dsp:txBody>
      <dsp:txXfrm>
        <a:off x="0" y="1539540"/>
        <a:ext cx="10168127" cy="307547"/>
      </dsp:txXfrm>
    </dsp:sp>
    <dsp:sp modelId="{1EFE18B4-CE2A-4C3A-9046-3C663E0E8CAA}">
      <dsp:nvSpPr>
        <dsp:cNvPr id="0" name=""/>
        <dsp:cNvSpPr/>
      </dsp:nvSpPr>
      <dsp:spPr>
        <a:xfrm>
          <a:off x="0" y="1847088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AC096-0615-4EDA-A378-A7CFFD981418}">
      <dsp:nvSpPr>
        <dsp:cNvPr id="0" name=""/>
        <dsp:cNvSpPr/>
      </dsp:nvSpPr>
      <dsp:spPr>
        <a:xfrm>
          <a:off x="0" y="1847088"/>
          <a:ext cx="10168127" cy="30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>
              <a:hlinkClick xmlns:r="http://schemas.openxmlformats.org/officeDocument/2006/relationships" r:id="" action="ppaction://hlinksldjump"/>
            </a:rPr>
            <a:t>História a úspechy</a:t>
          </a:r>
          <a:endParaRPr lang="en-US" sz="1400" kern="1200" dirty="0"/>
        </a:p>
      </dsp:txBody>
      <dsp:txXfrm>
        <a:off x="0" y="1847088"/>
        <a:ext cx="10168127" cy="307547"/>
      </dsp:txXfrm>
    </dsp:sp>
    <dsp:sp modelId="{F66BFFDC-58AE-4569-A885-9E146439ADBD}">
      <dsp:nvSpPr>
        <dsp:cNvPr id="0" name=""/>
        <dsp:cNvSpPr/>
      </dsp:nvSpPr>
      <dsp:spPr>
        <a:xfrm>
          <a:off x="0" y="2154635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77C9C-5156-4C21-9805-9188A3EFC1F4}">
      <dsp:nvSpPr>
        <dsp:cNvPr id="0" name=""/>
        <dsp:cNvSpPr/>
      </dsp:nvSpPr>
      <dsp:spPr>
        <a:xfrm>
          <a:off x="0" y="2154635"/>
          <a:ext cx="10168127" cy="30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>
              <a:hlinkClick xmlns:r="http://schemas.openxmlformats.org/officeDocument/2006/relationships" r:id="" action="ppaction://hlinksldjump"/>
            </a:rPr>
            <a:t>Fotogaléria</a:t>
          </a:r>
          <a:endParaRPr lang="en-US" sz="1400" kern="1200" dirty="0"/>
        </a:p>
      </dsp:txBody>
      <dsp:txXfrm>
        <a:off x="0" y="2154635"/>
        <a:ext cx="10168127" cy="307547"/>
      </dsp:txXfrm>
    </dsp:sp>
    <dsp:sp modelId="{A0D7F997-60F7-459A-8D90-ECBC47D7041D}">
      <dsp:nvSpPr>
        <dsp:cNvPr id="0" name=""/>
        <dsp:cNvSpPr/>
      </dsp:nvSpPr>
      <dsp:spPr>
        <a:xfrm>
          <a:off x="0" y="2462182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36E6AA-8A6F-4978-A071-32B7A4069EE1}">
      <dsp:nvSpPr>
        <dsp:cNvPr id="0" name=""/>
        <dsp:cNvSpPr/>
      </dsp:nvSpPr>
      <dsp:spPr>
        <a:xfrm>
          <a:off x="0" y="2462182"/>
          <a:ext cx="10168127" cy="30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>
              <a:hlinkClick xmlns:r="http://schemas.openxmlformats.org/officeDocument/2006/relationships" r:id="" action="ppaction://hlinksldjump"/>
            </a:rPr>
            <a:t>Popis činností na praxi</a:t>
          </a:r>
          <a:endParaRPr lang="en-US" sz="1400" kern="1200" dirty="0"/>
        </a:p>
      </dsp:txBody>
      <dsp:txXfrm>
        <a:off x="0" y="2462182"/>
        <a:ext cx="10168127" cy="307547"/>
      </dsp:txXfrm>
    </dsp:sp>
    <dsp:sp modelId="{FF3143C0-57A5-4A26-9C4F-FB8BAD8BC694}">
      <dsp:nvSpPr>
        <dsp:cNvPr id="0" name=""/>
        <dsp:cNvSpPr/>
      </dsp:nvSpPr>
      <dsp:spPr>
        <a:xfrm>
          <a:off x="0" y="2769730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BCA5E2-50DA-4512-9389-8E6F993C13FB}">
      <dsp:nvSpPr>
        <dsp:cNvPr id="0" name=""/>
        <dsp:cNvSpPr/>
      </dsp:nvSpPr>
      <dsp:spPr>
        <a:xfrm>
          <a:off x="0" y="2769730"/>
          <a:ext cx="10168127" cy="30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>
              <a:hlinkClick xmlns:r="http://schemas.openxmlformats.org/officeDocument/2006/relationships" r:id="" action="ppaction://hlinksldjump"/>
            </a:rPr>
            <a:t>Popis vykonávaných činností</a:t>
          </a:r>
          <a:endParaRPr lang="en-US" sz="1400" kern="1200" dirty="0"/>
        </a:p>
      </dsp:txBody>
      <dsp:txXfrm>
        <a:off x="0" y="2769730"/>
        <a:ext cx="10168127" cy="307547"/>
      </dsp:txXfrm>
    </dsp:sp>
    <dsp:sp modelId="{0585FD64-DFC2-43D5-817D-EF72FEC6F0F3}">
      <dsp:nvSpPr>
        <dsp:cNvPr id="0" name=""/>
        <dsp:cNvSpPr/>
      </dsp:nvSpPr>
      <dsp:spPr>
        <a:xfrm>
          <a:off x="0" y="3077277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476747-C864-4479-8AA9-BFE3D4B63A52}">
      <dsp:nvSpPr>
        <dsp:cNvPr id="0" name=""/>
        <dsp:cNvSpPr/>
      </dsp:nvSpPr>
      <dsp:spPr>
        <a:xfrm>
          <a:off x="0" y="3077277"/>
          <a:ext cx="10168127" cy="30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>
              <a:hlinkClick xmlns:r="http://schemas.openxmlformats.org/officeDocument/2006/relationships" r:id="" action="ppaction://hlinksldjump"/>
            </a:rPr>
            <a:t>Vyhodnotenie a prínos praxe</a:t>
          </a:r>
          <a:endParaRPr lang="en-US" sz="1400" kern="1200" dirty="0"/>
        </a:p>
      </dsp:txBody>
      <dsp:txXfrm>
        <a:off x="0" y="3077277"/>
        <a:ext cx="10168127" cy="307547"/>
      </dsp:txXfrm>
    </dsp:sp>
    <dsp:sp modelId="{4984A54C-1F40-4026-B5BD-978258A7C399}">
      <dsp:nvSpPr>
        <dsp:cNvPr id="0" name=""/>
        <dsp:cNvSpPr/>
      </dsp:nvSpPr>
      <dsp:spPr>
        <a:xfrm>
          <a:off x="0" y="3384824"/>
          <a:ext cx="1016812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5CB026-0086-480C-A5E7-8283AD9543B7}">
      <dsp:nvSpPr>
        <dsp:cNvPr id="0" name=""/>
        <dsp:cNvSpPr/>
      </dsp:nvSpPr>
      <dsp:spPr>
        <a:xfrm>
          <a:off x="0" y="3384824"/>
          <a:ext cx="10168127" cy="3075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400" kern="1200" dirty="0">
              <a:hlinkClick xmlns:r="http://schemas.openxmlformats.org/officeDocument/2006/relationships" r:id="" action="ppaction://hlinksldjump"/>
            </a:rPr>
            <a:t>Zdroje</a:t>
          </a:r>
          <a:endParaRPr lang="en-US" sz="1400" kern="1200" dirty="0"/>
        </a:p>
      </dsp:txBody>
      <dsp:txXfrm>
        <a:off x="0" y="3384824"/>
        <a:ext cx="10168127" cy="3075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A5ADC2-C4EA-4EB6-939A-F74FC00293EE}">
      <dsp:nvSpPr>
        <dsp:cNvPr id="0" name=""/>
        <dsp:cNvSpPr/>
      </dsp:nvSpPr>
      <dsp:spPr>
        <a:xfrm>
          <a:off x="0" y="491850"/>
          <a:ext cx="4832803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kern="1200" dirty="0"/>
            <a:t>3. Najväčšie mesto Švédska</a:t>
          </a:r>
          <a:endParaRPr lang="en-US" sz="1600" kern="1200" dirty="0"/>
        </a:p>
      </dsp:txBody>
      <dsp:txXfrm>
        <a:off x="31028" y="522878"/>
        <a:ext cx="4770747" cy="573546"/>
      </dsp:txXfrm>
    </dsp:sp>
    <dsp:sp modelId="{86BB00A6-E05B-43EB-8776-B31F5DBBFF8B}">
      <dsp:nvSpPr>
        <dsp:cNvPr id="0" name=""/>
        <dsp:cNvSpPr/>
      </dsp:nvSpPr>
      <dsp:spPr>
        <a:xfrm>
          <a:off x="0" y="1173532"/>
          <a:ext cx="4832803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b="0" i="0" kern="1200" dirty="0"/>
            <a:t>výrazný nárast imigrácie za posledné desaťročie, ktorý obohatil kultúrnu štruktúru mesta</a:t>
          </a:r>
          <a:endParaRPr lang="en-US" sz="1600" kern="1200" dirty="0"/>
        </a:p>
      </dsp:txBody>
      <dsp:txXfrm>
        <a:off x="31028" y="1204560"/>
        <a:ext cx="4770747" cy="573546"/>
      </dsp:txXfrm>
    </dsp:sp>
    <dsp:sp modelId="{5859D52E-1BB4-4075-BC92-279A8BFA97D7}">
      <dsp:nvSpPr>
        <dsp:cNvPr id="0" name=""/>
        <dsp:cNvSpPr/>
      </dsp:nvSpPr>
      <dsp:spPr>
        <a:xfrm>
          <a:off x="0" y="1855215"/>
          <a:ext cx="4832803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b="0" i="0" kern="1200" dirty="0"/>
            <a:t>vysoká miera kriminality</a:t>
          </a:r>
          <a:endParaRPr lang="en-US" sz="1600" kern="1200" dirty="0"/>
        </a:p>
      </dsp:txBody>
      <dsp:txXfrm>
        <a:off x="31028" y="1886243"/>
        <a:ext cx="4770747" cy="573546"/>
      </dsp:txXfrm>
    </dsp:sp>
    <dsp:sp modelId="{5B9B5425-D1EE-413A-A25B-001BCA64EDFC}">
      <dsp:nvSpPr>
        <dsp:cNvPr id="0" name=""/>
        <dsp:cNvSpPr/>
      </dsp:nvSpPr>
      <dsp:spPr>
        <a:xfrm>
          <a:off x="0" y="2536898"/>
          <a:ext cx="4832803" cy="6356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kern="1200" dirty="0"/>
            <a:t>Prepojenie medzi Kodaňou a </a:t>
          </a:r>
          <a:br>
            <a:rPr lang="sk-SK" sz="1600" kern="1200" dirty="0"/>
          </a:br>
          <a:r>
            <a:rPr lang="sk-SK" sz="1600" kern="1200" dirty="0"/>
            <a:t>Malmö – most </a:t>
          </a:r>
          <a:r>
            <a:rPr lang="sk-SK" sz="1600" b="0" i="0" kern="1200" dirty="0" err="1"/>
            <a:t>Øresund</a:t>
          </a:r>
          <a:endParaRPr lang="en-US" sz="1600" kern="1200" dirty="0"/>
        </a:p>
      </dsp:txBody>
      <dsp:txXfrm>
        <a:off x="31028" y="2567926"/>
        <a:ext cx="4770747" cy="5735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A41F5-C78A-425B-ACED-DBF0E46D308D}">
      <dsp:nvSpPr>
        <dsp:cNvPr id="0" name=""/>
        <dsp:cNvSpPr/>
      </dsp:nvSpPr>
      <dsp:spPr>
        <a:xfrm>
          <a:off x="0" y="788172"/>
          <a:ext cx="2859785" cy="1815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15FE0C-3117-46AD-B7C2-AD4A2FA8B9DE}">
      <dsp:nvSpPr>
        <dsp:cNvPr id="0" name=""/>
        <dsp:cNvSpPr/>
      </dsp:nvSpPr>
      <dsp:spPr>
        <a:xfrm>
          <a:off x="317753" y="1090039"/>
          <a:ext cx="2859785" cy="18159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kern="1200"/>
            <a:t>Krátky popis:</a:t>
          </a:r>
          <a:r>
            <a:rPr lang="sk-SK" sz="1600" kern="1200"/>
            <a:t> La Land AB je kreatívna agentúra špecializujúca sa na reklamné a marketingové služby. Ponúka širokú škálu služieb od tvorby obsahu až po stratégiu kampaní</a:t>
          </a:r>
          <a:endParaRPr lang="en-US" sz="1600" kern="1200"/>
        </a:p>
      </dsp:txBody>
      <dsp:txXfrm>
        <a:off x="370941" y="1143227"/>
        <a:ext cx="2753409" cy="1709588"/>
      </dsp:txXfrm>
    </dsp:sp>
    <dsp:sp modelId="{890CB5F8-BE58-4711-BCDD-5733BE410E2F}">
      <dsp:nvSpPr>
        <dsp:cNvPr id="0" name=""/>
        <dsp:cNvSpPr/>
      </dsp:nvSpPr>
      <dsp:spPr>
        <a:xfrm>
          <a:off x="3495293" y="788172"/>
          <a:ext cx="2859785" cy="1815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06603-6D50-4B0C-A761-0AA92DE9B655}">
      <dsp:nvSpPr>
        <dsp:cNvPr id="0" name=""/>
        <dsp:cNvSpPr/>
      </dsp:nvSpPr>
      <dsp:spPr>
        <a:xfrm>
          <a:off x="3813047" y="1090039"/>
          <a:ext cx="2859785" cy="18159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kern="1200"/>
            <a:t>Misia:</a:t>
          </a:r>
          <a:r>
            <a:rPr lang="sk-SK" sz="1600" kern="1200"/>
            <a:t> poskytovať inovatívne reklamné riešenia, ktoré pomáhajú značkám rásť</a:t>
          </a:r>
          <a:endParaRPr lang="en-US" sz="1600" kern="1200"/>
        </a:p>
      </dsp:txBody>
      <dsp:txXfrm>
        <a:off x="3866235" y="1143227"/>
        <a:ext cx="2753409" cy="1709588"/>
      </dsp:txXfrm>
    </dsp:sp>
    <dsp:sp modelId="{8C460DAF-223C-4853-B15B-72417C3C65A1}">
      <dsp:nvSpPr>
        <dsp:cNvPr id="0" name=""/>
        <dsp:cNvSpPr/>
      </dsp:nvSpPr>
      <dsp:spPr>
        <a:xfrm>
          <a:off x="6990587" y="788172"/>
          <a:ext cx="2859785" cy="18159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10833B-E77F-41AE-95F1-C28C67801480}">
      <dsp:nvSpPr>
        <dsp:cNvPr id="0" name=""/>
        <dsp:cNvSpPr/>
      </dsp:nvSpPr>
      <dsp:spPr>
        <a:xfrm>
          <a:off x="7308341" y="1090039"/>
          <a:ext cx="2859785" cy="181596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1600" b="1" kern="1200"/>
            <a:t>Vízia</a:t>
          </a:r>
          <a:r>
            <a:rPr lang="sk-SK" sz="1600" kern="1200"/>
            <a:t>: byť lídrom na trhu kreatívnych agentúr v severskom regióne</a:t>
          </a:r>
          <a:endParaRPr lang="en-US" sz="1600" kern="1200"/>
        </a:p>
      </dsp:txBody>
      <dsp:txXfrm>
        <a:off x="7361529" y="1143227"/>
        <a:ext cx="2753409" cy="170958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EF5E7-3BE0-4C57-B90F-B55720DF522D}">
      <dsp:nvSpPr>
        <dsp:cNvPr id="0" name=""/>
        <dsp:cNvSpPr/>
      </dsp:nvSpPr>
      <dsp:spPr>
        <a:xfrm>
          <a:off x="0" y="2229630"/>
          <a:ext cx="10168127" cy="14628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700" kern="1200"/>
            <a:t>Spolupracuje s rôznymi veľkými spoločnosťami, ako napríklad: </a:t>
          </a:r>
          <a:endParaRPr lang="en-US" sz="2700" kern="1200"/>
        </a:p>
      </dsp:txBody>
      <dsp:txXfrm>
        <a:off x="0" y="2229630"/>
        <a:ext cx="10168127" cy="789954"/>
      </dsp:txXfrm>
    </dsp:sp>
    <dsp:sp modelId="{97C6CF20-3A79-4384-B001-3F740D590F60}">
      <dsp:nvSpPr>
        <dsp:cNvPr id="0" name=""/>
        <dsp:cNvSpPr/>
      </dsp:nvSpPr>
      <dsp:spPr>
        <a:xfrm>
          <a:off x="0" y="2990328"/>
          <a:ext cx="10168127" cy="6729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34290" rIns="192024" bIns="3429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700" kern="1200"/>
            <a:t>FC Barcelona, Volkswagen, Renault, Kia, Nestlé, Coca-Cola...</a:t>
          </a:r>
          <a:endParaRPr lang="en-US" sz="2700" kern="1200"/>
        </a:p>
      </dsp:txBody>
      <dsp:txXfrm>
        <a:off x="0" y="2990328"/>
        <a:ext cx="10168127" cy="672924"/>
      </dsp:txXfrm>
    </dsp:sp>
    <dsp:sp modelId="{7983CE12-D3D5-4821-8E7A-E7422F2A47C3}">
      <dsp:nvSpPr>
        <dsp:cNvPr id="0" name=""/>
        <dsp:cNvSpPr/>
      </dsp:nvSpPr>
      <dsp:spPr>
        <a:xfrm rot="10800000">
          <a:off x="0" y="1665"/>
          <a:ext cx="10168127" cy="2249908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700" kern="1200"/>
            <a:t>La Land AB bola založená v roku 2020, odvtedy sa rozrástla na kľúčového hráča v oblasti reklámy v severnej Európe.</a:t>
          </a:r>
          <a:endParaRPr lang="en-US" sz="2700" kern="1200"/>
        </a:p>
      </dsp:txBody>
      <dsp:txXfrm rot="10800000">
        <a:off x="0" y="1665"/>
        <a:ext cx="10168127" cy="14619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E0EDF0-A697-4C69-9469-BD4B61C841B5}">
      <dsp:nvSpPr>
        <dsp:cNvPr id="0" name=""/>
        <dsp:cNvSpPr/>
      </dsp:nvSpPr>
      <dsp:spPr>
        <a:xfrm>
          <a:off x="0" y="0"/>
          <a:ext cx="3283267" cy="453542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976" tIns="330200" rIns="255976" bIns="330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300" kern="1200" dirty="0"/>
            <a:t>Vykonával som výskum spoločností, ktoré by mohli potrebovať služby La </a:t>
          </a:r>
          <a:r>
            <a:rPr lang="sk-SK" sz="2300" kern="1200" dirty="0" err="1"/>
            <a:t>Land</a:t>
          </a:r>
          <a:r>
            <a:rPr lang="sk-SK" sz="2300" kern="1200" dirty="0"/>
            <a:t> AB</a:t>
          </a:r>
          <a:endParaRPr lang="en-US" sz="2300" kern="1200" dirty="0"/>
        </a:p>
      </dsp:txBody>
      <dsp:txXfrm>
        <a:off x="0" y="1723461"/>
        <a:ext cx="3283267" cy="2721254"/>
      </dsp:txXfrm>
    </dsp:sp>
    <dsp:sp modelId="{258809C8-E200-49FA-BB10-89417F77FC91}">
      <dsp:nvSpPr>
        <dsp:cNvPr id="0" name=""/>
        <dsp:cNvSpPr/>
      </dsp:nvSpPr>
      <dsp:spPr>
        <a:xfrm>
          <a:off x="961320" y="453542"/>
          <a:ext cx="1360627" cy="136062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080" tIns="12700" rIns="10608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1</a:t>
          </a:r>
        </a:p>
      </dsp:txBody>
      <dsp:txXfrm>
        <a:off x="1160579" y="652801"/>
        <a:ext cx="962109" cy="962109"/>
      </dsp:txXfrm>
    </dsp:sp>
    <dsp:sp modelId="{1AA327C2-ACCA-4E42-88C8-54E24E89E801}">
      <dsp:nvSpPr>
        <dsp:cNvPr id="0" name=""/>
        <dsp:cNvSpPr/>
      </dsp:nvSpPr>
      <dsp:spPr>
        <a:xfrm>
          <a:off x="0" y="4535352"/>
          <a:ext cx="3283267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E7434D-783A-4FAB-BFB6-68D77BCF5DAF}">
      <dsp:nvSpPr>
        <dsp:cNvPr id="0" name=""/>
        <dsp:cNvSpPr/>
      </dsp:nvSpPr>
      <dsp:spPr>
        <a:xfrm>
          <a:off x="3611594" y="0"/>
          <a:ext cx="3283267" cy="453542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976" tIns="330200" rIns="255976" bIns="330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300" kern="1200" dirty="0"/>
            <a:t>Inicioval som kontakt prostredníctvom </a:t>
          </a:r>
          <a:br>
            <a:rPr lang="sk-SK" sz="2300" kern="1200" dirty="0"/>
          </a:br>
          <a:r>
            <a:rPr lang="sk-SK" sz="2300" kern="1200" dirty="0"/>
            <a:t>e-mailov s potenciálnymi klientmi</a:t>
          </a:r>
          <a:endParaRPr lang="en-US" sz="2300" kern="1200" dirty="0"/>
        </a:p>
      </dsp:txBody>
      <dsp:txXfrm>
        <a:off x="3611594" y="1723461"/>
        <a:ext cx="3283267" cy="2721254"/>
      </dsp:txXfrm>
    </dsp:sp>
    <dsp:sp modelId="{53928C67-6EA2-4240-89BD-37D124ABBC30}">
      <dsp:nvSpPr>
        <dsp:cNvPr id="0" name=""/>
        <dsp:cNvSpPr/>
      </dsp:nvSpPr>
      <dsp:spPr>
        <a:xfrm>
          <a:off x="4572914" y="453542"/>
          <a:ext cx="1360627" cy="1360627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080" tIns="12700" rIns="10608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2</a:t>
          </a:r>
        </a:p>
      </dsp:txBody>
      <dsp:txXfrm>
        <a:off x="4772173" y="652801"/>
        <a:ext cx="962109" cy="962109"/>
      </dsp:txXfrm>
    </dsp:sp>
    <dsp:sp modelId="{F7E7A7D6-E285-49A5-8262-B7DA3EE7243B}">
      <dsp:nvSpPr>
        <dsp:cNvPr id="0" name=""/>
        <dsp:cNvSpPr/>
      </dsp:nvSpPr>
      <dsp:spPr>
        <a:xfrm>
          <a:off x="3611594" y="4535352"/>
          <a:ext cx="3283267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33620-F42F-4BB5-B2D0-6F6656842314}">
      <dsp:nvSpPr>
        <dsp:cNvPr id="0" name=""/>
        <dsp:cNvSpPr/>
      </dsp:nvSpPr>
      <dsp:spPr>
        <a:xfrm>
          <a:off x="7223188" y="0"/>
          <a:ext cx="3283267" cy="4535424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5976" tIns="330200" rIns="255976" bIns="33020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300" kern="1200" dirty="0"/>
            <a:t>Spolupracoval som s tímom na vytváraní stratégie, ako predstaviť služby </a:t>
          </a:r>
          <a:br>
            <a:rPr lang="sk-SK" sz="2300" kern="1200" dirty="0"/>
          </a:br>
          <a:r>
            <a:rPr lang="sk-SK" sz="2300" kern="1200" dirty="0"/>
            <a:t>La </a:t>
          </a:r>
          <a:r>
            <a:rPr lang="sk-SK" sz="2300" kern="1200" dirty="0" err="1"/>
            <a:t>Land</a:t>
          </a:r>
          <a:r>
            <a:rPr lang="sk-SK" sz="2300" kern="1200" dirty="0"/>
            <a:t> AB novým spoločnostiam</a:t>
          </a:r>
          <a:endParaRPr lang="en-US" sz="2300" kern="1200" dirty="0"/>
        </a:p>
      </dsp:txBody>
      <dsp:txXfrm>
        <a:off x="7223188" y="1723461"/>
        <a:ext cx="3283267" cy="2721254"/>
      </dsp:txXfrm>
    </dsp:sp>
    <dsp:sp modelId="{6C32F492-5B63-4581-871F-43E3AF71503B}">
      <dsp:nvSpPr>
        <dsp:cNvPr id="0" name=""/>
        <dsp:cNvSpPr/>
      </dsp:nvSpPr>
      <dsp:spPr>
        <a:xfrm>
          <a:off x="8184508" y="453542"/>
          <a:ext cx="1360627" cy="1360627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080" tIns="12700" rIns="106080" bIns="1270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/>
            <a:t>3</a:t>
          </a:r>
        </a:p>
      </dsp:txBody>
      <dsp:txXfrm>
        <a:off x="8383767" y="652801"/>
        <a:ext cx="962109" cy="962109"/>
      </dsp:txXfrm>
    </dsp:sp>
    <dsp:sp modelId="{30B7C794-C4C1-4791-9277-0077A121C29C}">
      <dsp:nvSpPr>
        <dsp:cNvPr id="0" name=""/>
        <dsp:cNvSpPr/>
      </dsp:nvSpPr>
      <dsp:spPr>
        <a:xfrm>
          <a:off x="7223188" y="4535352"/>
          <a:ext cx="3283267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=""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1E1ED-2389-4961-A071-7043B01255CE}" type="datetimeFigureOut">
              <a:rPr lang="sk-SK" smtClean="0"/>
              <a:t>6. 11. 2024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F138D-6DB8-4F28-94C6-4576058EC8B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4025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F138D-6DB8-4F28-94C6-4576058EC8B0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7531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F138D-6DB8-4F28-94C6-4576058EC8B0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1231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EF138D-6DB8-4F28-94C6-4576058EC8B0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45538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11/6/2024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69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94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73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23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50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340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9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3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9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11/6/2024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18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5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1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18" r:id="rId6"/>
    <p:sldLayoutId id="2147483714" r:id="rId7"/>
    <p:sldLayoutId id="2147483715" r:id="rId8"/>
    <p:sldLayoutId id="2147483716" r:id="rId9"/>
    <p:sldLayoutId id="2147483717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6.xml"/><Relationship Id="rId7" Type="http://schemas.openxmlformats.org/officeDocument/2006/relationships/slide" Target="slide2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sk/maps/" TargetMode="External"/><Relationship Id="rId2" Type="http://schemas.openxmlformats.org/officeDocument/2006/relationships/hyperlink" Target="https://la.land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3.png"/><Relationship Id="rId4" Type="http://schemas.openxmlformats.org/officeDocument/2006/relationships/diagramData" Target="../diagrams/data2.xml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la.land" TargetMode="External"/><Relationship Id="rId2" Type="http://schemas.openxmlformats.org/officeDocument/2006/relationships/hyperlink" Target="http://www.la.land/" TargetMode="Externa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.xml"/><Relationship Id="rId7" Type="http://schemas.openxmlformats.org/officeDocument/2006/relationships/slide" Target="slide2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5.xml"/><Relationship Id="rId7" Type="http://schemas.openxmlformats.org/officeDocument/2006/relationships/slide" Target="slide2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Vektor pozadia pulzujúca farieb symbol striekajúceho">
            <a:extLst>
              <a:ext uri="{FF2B5EF4-FFF2-40B4-BE49-F238E27FC236}">
                <a16:creationId xmlns:a16="http://schemas.microsoft.com/office/drawing/2014/main" id="{2878F8CD-8BC1-BCB6-7483-954B8F6C3E7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E80F48-810C-D146-CE2D-CF3A86A9E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553" y="3091928"/>
            <a:ext cx="9078562" cy="2387600"/>
          </a:xfrm>
        </p:spPr>
        <p:txBody>
          <a:bodyPr>
            <a:normAutofit/>
          </a:bodyPr>
          <a:lstStyle/>
          <a:p>
            <a:r>
              <a:rPr lang="sk-SK" sz="6600" dirty="0">
                <a:solidFill>
                  <a:schemeClr val="bg1"/>
                </a:solidFill>
              </a:rPr>
              <a:t>Správa z praxe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1607571-6AD3-1723-43FC-4232C2BD0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4553" y="5624945"/>
            <a:ext cx="9078562" cy="592975"/>
          </a:xfrm>
        </p:spPr>
        <p:txBody>
          <a:bodyPr anchor="ctr">
            <a:norm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La </a:t>
            </a:r>
            <a:r>
              <a:rPr lang="sk-SK">
                <a:solidFill>
                  <a:schemeClr val="bg1"/>
                </a:solidFill>
              </a:rPr>
              <a:t>Land</a:t>
            </a:r>
            <a:r>
              <a:rPr lang="sk-SK" dirty="0">
                <a:solidFill>
                  <a:schemeClr val="bg1"/>
                </a:solidFill>
              </a:rPr>
              <a:t> AB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AE012EF3-7F24-B5C1-BB60-784FE6D60370}"/>
              </a:ext>
            </a:extLst>
          </p:cNvPr>
          <p:cNvSpPr txBox="1"/>
          <p:nvPr/>
        </p:nvSpPr>
        <p:spPr>
          <a:xfrm>
            <a:off x="10210800" y="5767685"/>
            <a:ext cx="19145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dirty="0">
                <a:solidFill>
                  <a:schemeClr val="bg1"/>
                </a:solidFill>
              </a:rPr>
              <a:t>Róbert </a:t>
            </a:r>
            <a:r>
              <a:rPr lang="sk-SK" dirty="0" err="1">
                <a:solidFill>
                  <a:schemeClr val="bg1"/>
                </a:solidFill>
              </a:rPr>
              <a:t>Emődi</a:t>
            </a:r>
            <a:r>
              <a:rPr lang="sk-SK" dirty="0">
                <a:solidFill>
                  <a:schemeClr val="bg1"/>
                </a:solidFill>
              </a:rPr>
              <a:t/>
            </a:r>
            <a:br>
              <a:rPr lang="sk-SK" dirty="0">
                <a:solidFill>
                  <a:schemeClr val="bg1"/>
                </a:solidFill>
              </a:rPr>
            </a:br>
            <a:r>
              <a:rPr lang="sk-SK" dirty="0">
                <a:solidFill>
                  <a:schemeClr val="bg1"/>
                </a:solidFill>
              </a:rPr>
              <a:t>IV. B</a:t>
            </a:r>
            <a:br>
              <a:rPr lang="sk-SK" dirty="0">
                <a:solidFill>
                  <a:schemeClr val="bg1"/>
                </a:solidFill>
              </a:rPr>
            </a:br>
            <a:r>
              <a:rPr lang="sk-SK" dirty="0">
                <a:solidFill>
                  <a:schemeClr val="bg1"/>
                </a:solidFill>
              </a:rPr>
              <a:t>2024/2025</a:t>
            </a:r>
            <a:endParaRPr lang="sk-S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116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3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Rectangle 3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7" name="Rectangle 3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Zástupný objekt pre obsah 28" descr="Obrázok, na ktorom je exteriér, nebo, oblak, príroda&#10;&#10;Automaticky generovaný popis">
            <a:extLst>
              <a:ext uri="{FF2B5EF4-FFF2-40B4-BE49-F238E27FC236}">
                <a16:creationId xmlns:a16="http://schemas.microsoft.com/office/drawing/2014/main" id="{35DD74FD-518B-0F8E-12B1-DF7FE240B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8" name="Rectangle 3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1611A4-19A6-5D80-7EA9-A5B432DB0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Fotogaléria</a:t>
            </a:r>
          </a:p>
        </p:txBody>
      </p:sp>
      <p:sp>
        <p:nvSpPr>
          <p:cNvPr id="59" name="Rectangle 4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 4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ok 2" descr="Obrázok, na ktorom je čierny, temnota&#10;&#10;Automaticky generovaný popis">
            <a:hlinkClick r:id="rId3" action="ppaction://hlinksldjump"/>
            <a:extLst>
              <a:ext uri="{FF2B5EF4-FFF2-40B4-BE49-F238E27FC236}">
                <a16:creationId xmlns:a16="http://schemas.microsoft.com/office/drawing/2014/main" id="{8225576A-B37D-4FC1-BBBC-CABEADEF0A0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3" y="6045579"/>
            <a:ext cx="2825517" cy="731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64878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F8F278B2-82AD-12EB-6124-891C7CFE0C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9" b="1844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5472E9E-9BA1-24E8-D161-93FA8CE96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Budova</a:t>
            </a:r>
            <a:r>
              <a:rPr lang="en-US" sz="4800" dirty="0">
                <a:solidFill>
                  <a:schemeClr val="bg1"/>
                </a:solidFill>
              </a:rPr>
              <a:t> La Land AB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ok 2" descr="Obrázok, na ktorom je čierny, temnota&#10;&#10;Automaticky generovaný popis">
            <a:hlinkClick r:id="rId3" action="ppaction://hlinksldjump"/>
            <a:extLst>
              <a:ext uri="{FF2B5EF4-FFF2-40B4-BE49-F238E27FC236}">
                <a16:creationId xmlns:a16="http://schemas.microsoft.com/office/drawing/2014/main" id="{C7031926-E807-2A9B-BE79-2EEE34B216E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3" y="6045579"/>
            <a:ext cx="2825517" cy="731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241816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3" name="Rectangle 12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jekt pre obsah 3" descr="Obrázok, na ktorom je osoba, ošatenie, stena, vnútri&#10;&#10;Automaticky generovaný popis">
            <a:extLst>
              <a:ext uri="{FF2B5EF4-FFF2-40B4-BE49-F238E27FC236}">
                <a16:creationId xmlns:a16="http://schemas.microsoft.com/office/drawing/2014/main" id="{904B8B1C-D035-142D-CA29-088DD8806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05254" y="-905256"/>
            <a:ext cx="6858000" cy="8668512"/>
          </a:xfrm>
          <a:prstGeom prst="rect">
            <a:avLst/>
          </a:prstGeom>
        </p:spPr>
      </p:pic>
      <p:sp>
        <p:nvSpPr>
          <p:cNvPr id="24" name="Rectangle 14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0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CB14FA7-89B4-92BE-0747-8AFFAF285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sz="4800" dirty="0">
                <a:solidFill>
                  <a:schemeClr val="bg1"/>
                </a:solidFill>
              </a:rPr>
              <a:t>Knižnica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5" name="Rectangle 16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ok 2" descr="Obrázok, na ktorom je čierny, temnota&#10;&#10;Automaticky generovaný popis">
            <a:hlinkClick r:id="rId3" action="ppaction://hlinksldjump"/>
            <a:extLst>
              <a:ext uri="{FF2B5EF4-FFF2-40B4-BE49-F238E27FC236}">
                <a16:creationId xmlns:a16="http://schemas.microsoft.com/office/drawing/2014/main" id="{C3C29213-009F-B974-97ED-C1630077F0C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3" y="6045579"/>
            <a:ext cx="2825517" cy="731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157897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C886788-700E-4D20-9F80-E0E96837A20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1850674C-4E08-4C62-A3E2-6337FE4F7D8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BCE4FF05-2B0C-4C97-A9B4-E163085A90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F74582-857E-BC47-B431-4717026B8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488" y="1124712"/>
            <a:ext cx="4023360" cy="3200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EU Mobility Sverige</a:t>
            </a:r>
          </a:p>
        </p:txBody>
      </p:sp>
      <p:sp>
        <p:nvSpPr>
          <p:cNvPr id="36" name="Rectangle 29">
            <a:extLst>
              <a:ext uri="{FF2B5EF4-FFF2-40B4-BE49-F238E27FC236}">
                <a16:creationId xmlns:a16="http://schemas.microsoft.com/office/drawing/2014/main" id="{529C2A7A-A6B6-4A56-B11C-8E967D88A6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Zástupný objekt pre obsah 10" descr="Obrázok, na ktorom je ošatenie, osoba, stena, vnútri&#10;&#10;Automaticky generovaný popis">
            <a:extLst>
              <a:ext uri="{FF2B5EF4-FFF2-40B4-BE49-F238E27FC236}">
                <a16:creationId xmlns:a16="http://schemas.microsoft.com/office/drawing/2014/main" id="{D32EAD3D-F0A2-C343-4409-0A402D87C3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>
          <a:xfrm>
            <a:off x="5314005" y="625683"/>
            <a:ext cx="6476020" cy="3218304"/>
          </a:xfrm>
          <a:prstGeom prst="rect">
            <a:avLst/>
          </a:prstGeom>
        </p:spPr>
      </p:pic>
      <p:sp>
        <p:nvSpPr>
          <p:cNvPr id="37" name="Rectangle 31">
            <a:extLst>
              <a:ext uri="{FF2B5EF4-FFF2-40B4-BE49-F238E27FC236}">
                <a16:creationId xmlns:a16="http://schemas.microsoft.com/office/drawing/2014/main" id="{FDBD7205-E536-4134-8768-AC3E1A3C5E5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Obrázok 4" descr="Obrázok, na ktorom je vnútri, stena, nábytok, podlaha&#10;&#10;Automaticky generovaný popis">
            <a:extLst>
              <a:ext uri="{FF2B5EF4-FFF2-40B4-BE49-F238E27FC236}">
                <a16:creationId xmlns:a16="http://schemas.microsoft.com/office/drawing/2014/main" id="{7703A7C1-45AE-02A6-3797-43514808B1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7364" y="4193434"/>
            <a:ext cx="3414687" cy="1696954"/>
          </a:xfrm>
          <a:prstGeom prst="rect">
            <a:avLst/>
          </a:prstGeom>
        </p:spPr>
      </p:pic>
      <p:pic>
        <p:nvPicPr>
          <p:cNvPr id="4" name="Obrázok 3" descr="Obrázok, na ktorom je vnútri, stena, stôl, miestnosť&#10;&#10;Automaticky generovaný popis">
            <a:extLst>
              <a:ext uri="{FF2B5EF4-FFF2-40B4-BE49-F238E27FC236}">
                <a16:creationId xmlns:a16="http://schemas.microsoft.com/office/drawing/2014/main" id="{FE2F5489-6F28-0B3D-5D12-15FCED9704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30368" y="4193434"/>
            <a:ext cx="3414688" cy="1696954"/>
          </a:xfrm>
          <a:prstGeom prst="rect">
            <a:avLst/>
          </a:prstGeom>
        </p:spPr>
      </p:pic>
      <p:pic>
        <p:nvPicPr>
          <p:cNvPr id="3" name="Obrázok 2" descr="Obrázok, na ktorom je čierny, temnota&#10;&#10;Automaticky generovaný popis">
            <a:hlinkClick r:id="rId6" action="ppaction://hlinksldjump"/>
            <a:extLst>
              <a:ext uri="{FF2B5EF4-FFF2-40B4-BE49-F238E27FC236}">
                <a16:creationId xmlns:a16="http://schemas.microsoft.com/office/drawing/2014/main" id="{2354ED96-445D-F368-5705-0EF4381DC68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3" y="6045579"/>
            <a:ext cx="2825517" cy="7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8466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11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ok 2" descr="Obrázok, na ktorom je osoba, exteriér, svetlo, odraz&#10;&#10;Automaticky generovaný popis">
            <a:extLst>
              <a:ext uri="{FF2B5EF4-FFF2-40B4-BE49-F238E27FC236}">
                <a16:creationId xmlns:a16="http://schemas.microsoft.com/office/drawing/2014/main" id="{4315A44A-D526-9737-6520-D54CF430C7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11353" y="-905256"/>
            <a:ext cx="6858000" cy="8668512"/>
          </a:xfrm>
          <a:prstGeom prst="rect">
            <a:avLst/>
          </a:prstGeom>
        </p:spPr>
      </p:pic>
      <p:sp>
        <p:nvSpPr>
          <p:cNvPr id="23" name="Rectangle 13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0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77C491E-24D3-56FE-C247-30E024048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sz="4800" dirty="0" err="1">
                <a:solidFill>
                  <a:schemeClr val="bg1"/>
                </a:solidFill>
              </a:rPr>
              <a:t>Malmö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24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ok 3" descr="Obrázok, na ktorom je čierny, temnota&#10;&#10;Automaticky generovaný popis">
            <a:hlinkClick r:id="rId4" action="ppaction://hlinksldjump"/>
            <a:extLst>
              <a:ext uri="{FF2B5EF4-FFF2-40B4-BE49-F238E27FC236}">
                <a16:creationId xmlns:a16="http://schemas.microsoft.com/office/drawing/2014/main" id="{FFA8AAEB-38E4-E4B8-37DF-49F33F3484E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3" y="6045579"/>
            <a:ext cx="2825517" cy="731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533450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43EECF-03A4-4CEB-899E-47C8038396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4367" y="319440"/>
            <a:ext cx="11543267" cy="593250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ok 3" descr="Obrázok, na ktorom je exteriér, nebo, voda, budova&#10;&#10;Automaticky generovaný popis">
            <a:extLst>
              <a:ext uri="{FF2B5EF4-FFF2-40B4-BE49-F238E27FC236}">
                <a16:creationId xmlns:a16="http://schemas.microsoft.com/office/drawing/2014/main" id="{8842C8FA-E184-3E42-8B99-C709A30DB2A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>
          <a:xfrm>
            <a:off x="328486" y="319441"/>
            <a:ext cx="11530584" cy="593250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5998349" y="2960103"/>
            <a:ext cx="190858" cy="65836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ok 1" descr="Obrázok, na ktorom je čierny, temnota&#10;&#10;Automaticky generovaný popis">
            <a:hlinkClick r:id="rId3" action="ppaction://hlinksldjump"/>
            <a:extLst>
              <a:ext uri="{FF2B5EF4-FFF2-40B4-BE49-F238E27FC236}">
                <a16:creationId xmlns:a16="http://schemas.microsoft.com/office/drawing/2014/main" id="{2AF87AB5-AC54-6CBE-35C9-6DF0B4F1398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3" y="6045579"/>
            <a:ext cx="2825517" cy="731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75279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6">
            <a:extLst>
              <a:ext uri="{FF2B5EF4-FFF2-40B4-BE49-F238E27FC236}">
                <a16:creationId xmlns:a16="http://schemas.microsoft.com/office/drawing/2014/main" id="{69E6EFEE-6516-482C-B143-F97F9BF89D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3DF0D2C0-CD0C-470C-8851-D8B2CC417CB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2748766" y="3248002"/>
            <a:ext cx="5688917" cy="1913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ok 1" descr="Obrázok, na ktorom je tráva, exteriér, oblak, strom&#10;&#10;Automaticky generovaný popis">
            <a:extLst>
              <a:ext uri="{FF2B5EF4-FFF2-40B4-BE49-F238E27FC236}">
                <a16:creationId xmlns:a16="http://schemas.microsoft.com/office/drawing/2014/main" id="{5725313D-4F8A-DC41-800A-E219D7EB5FB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656" y="499236"/>
            <a:ext cx="11024687" cy="5688918"/>
          </a:xfrm>
          <a:prstGeom prst="rect">
            <a:avLst/>
          </a:prstGeom>
        </p:spPr>
      </p:pic>
      <p:pic>
        <p:nvPicPr>
          <p:cNvPr id="3" name="Obrázok 2" descr="Obrázok, na ktorom je čierny, temnota&#10;&#10;Automaticky generovaný popis">
            <a:hlinkClick r:id="rId3" action="ppaction://hlinksldjump"/>
            <a:extLst>
              <a:ext uri="{FF2B5EF4-FFF2-40B4-BE49-F238E27FC236}">
                <a16:creationId xmlns:a16="http://schemas.microsoft.com/office/drawing/2014/main" id="{05803CB1-C5C6-B645-9279-D0D8B6B265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8375" y="6200643"/>
            <a:ext cx="2226685" cy="57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194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ázok 2" descr="Obrázok, na ktorom je text, rukopis, papier, papierový výrobok&#10;&#10;Automaticky generovaný popis">
            <a:extLst>
              <a:ext uri="{FF2B5EF4-FFF2-40B4-BE49-F238E27FC236}">
                <a16:creationId xmlns:a16="http://schemas.microsoft.com/office/drawing/2014/main" id="{F7011865-51CC-B120-7BED-AE6EB23AA22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389" y="159711"/>
            <a:ext cx="10362547" cy="6538577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ok 1" descr="Obrázok, na ktorom je čierny, temnota&#10;&#10;Automaticky generovaný popis">
            <a:hlinkClick r:id="rId3" action="ppaction://hlinksldjump"/>
            <a:extLst>
              <a:ext uri="{FF2B5EF4-FFF2-40B4-BE49-F238E27FC236}">
                <a16:creationId xmlns:a16="http://schemas.microsoft.com/office/drawing/2014/main" id="{1575E7F4-5577-2250-8C05-FBD9B62840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474" y="6210509"/>
            <a:ext cx="2188585" cy="5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519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8692C0E-60E1-439F-A1D6-F1CABA5F96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ok 2" descr="Obrázok, na ktorom je text, rukopis, papier, krížovka&#10;&#10;Automaticky generovaný popis">
            <a:extLst>
              <a:ext uri="{FF2B5EF4-FFF2-40B4-BE49-F238E27FC236}">
                <a16:creationId xmlns:a16="http://schemas.microsoft.com/office/drawing/2014/main" id="{89865C77-05BA-7403-1CC0-1C8BCF00AF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"/>
          <a:stretch/>
        </p:blipFill>
        <p:spPr>
          <a:xfrm>
            <a:off x="797264" y="143301"/>
            <a:ext cx="10830518" cy="6047949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11DC99DB-7E80-4D1E-9069-4489287AE7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264" y="6338062"/>
            <a:ext cx="1068933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1B0B4C7-ED1F-47FB-AA86-5C0CF97DC4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4216653"/>
            <a:ext cx="73152" cy="42062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Obrázok 1" descr="Obrázok, na ktorom je čierny, temnota&#10;&#10;Automaticky generovaný popis">
            <a:hlinkClick r:id="rId3" action="ppaction://hlinksldjump"/>
            <a:extLst>
              <a:ext uri="{FF2B5EF4-FFF2-40B4-BE49-F238E27FC236}">
                <a16:creationId xmlns:a16="http://schemas.microsoft.com/office/drawing/2014/main" id="{05819F97-9C1F-61BA-758A-6E8F859F70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5" y="6175979"/>
            <a:ext cx="2321935" cy="60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680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9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DC2109E-25C2-AB11-9A22-C950D4536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sk-SK"/>
              <a:t>Popis činností na praxi</a:t>
            </a:r>
            <a:endParaRPr lang="sk-SK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D9FD31C-C1F2-A79C-0A65-6EF5A7A46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sk-SK" sz="2000" dirty="0"/>
              <a:t>počas praxe som mal na starosti vyhľadávanie a komunikáciu s novými potenciálnymi firmami, ktoré by mohli potrebovať reklamné služby La </a:t>
            </a:r>
            <a:r>
              <a:rPr lang="sk-SK" sz="2000" dirty="0" err="1"/>
              <a:t>Land</a:t>
            </a:r>
            <a:r>
              <a:rPr lang="sk-SK" sz="2000" dirty="0"/>
              <a:t> AB. Táto práca zahŕňala výskum potenciálnych klientov</a:t>
            </a:r>
            <a:r>
              <a:rPr lang="sk-SK" sz="2000"/>
              <a:t>, analýzu </a:t>
            </a:r>
            <a:r>
              <a:rPr lang="sk-SK" sz="2000" dirty="0"/>
              <a:t>ich potrieb a nadväzovanie kontaktov</a:t>
            </a:r>
          </a:p>
        </p:txBody>
      </p:sp>
      <p:pic>
        <p:nvPicPr>
          <p:cNvPr id="4" name="Obrázok 3" descr="Obrázok, na ktorom je čierny, temnota&#10;&#10;Automaticky generovaný popis">
            <a:hlinkClick r:id="rId2" action="ppaction://hlinksldjump"/>
            <a:extLst>
              <a:ext uri="{FF2B5EF4-FFF2-40B4-BE49-F238E27FC236}">
                <a16:creationId xmlns:a16="http://schemas.microsoft.com/office/drawing/2014/main" id="{CB6DF809-69AA-DCD5-95F6-F65938DF1B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3" y="6045579"/>
            <a:ext cx="2825517" cy="7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350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D75FE0-BD5F-E77D-7BD6-F7F385E4B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Obsah</a:t>
            </a:r>
            <a:endParaRPr lang="sk-SK" dirty="0"/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9D7F3E88-9B72-4C9F-94E9-9CCC8FE90A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9593999"/>
              </p:ext>
            </p:extLst>
          </p:nvPr>
        </p:nvGraphicFramePr>
        <p:xfrm>
          <a:off x="1115568" y="2478024"/>
          <a:ext cx="10168128" cy="369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245454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7301F447-EEF7-48F5-AF73-7566EE7F64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82D5D17-0716-41DC-4671-6B7884FA1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sk-SK" dirty="0"/>
              <a:t>Popis vykonávaných činností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117410-A2A4-4085-9ADC-46744551DB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F74EB5-E547-4FB4-95F5-BCC788F3C4A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ED418A9F-7276-796D-A910-892C02AE32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4223390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ázok 2" descr="Obrázok, na ktorom je čierny, temnota&#10;&#10;Automaticky generovaný popis">
            <a:hlinkClick r:id="rId7" action="ppaction://hlinksldjump"/>
            <a:extLst>
              <a:ext uri="{FF2B5EF4-FFF2-40B4-BE49-F238E27FC236}">
                <a16:creationId xmlns:a16="http://schemas.microsoft.com/office/drawing/2014/main" id="{03739FE5-36E0-3ADF-3177-3A1EC3F7AF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083" y="233208"/>
            <a:ext cx="2349267" cy="60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946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640B3DF-3C1C-49A7-8FA7-EE4A21CB0B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FF79527-C7F1-4E06-8126-A8E8C5FEBF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C4EA09-2068-71B2-D643-D1CAFA43A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103427" cy="3520440"/>
          </a:xfrm>
        </p:spPr>
        <p:txBody>
          <a:bodyPr anchor="t">
            <a:normAutofit/>
          </a:bodyPr>
          <a:lstStyle/>
          <a:p>
            <a:r>
              <a:rPr lang="pt-BR" sz="3200"/>
              <a:t>Vyhodnotenie a prínos praxe</a:t>
            </a:r>
            <a:endParaRPr lang="sk-SK" sz="320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5986208-8A53-4E92-9197-6B57BCCB2F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0B462C20-C440-F4AE-76F0-24E975DC6A8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4962222" y="1709928"/>
            <a:ext cx="6730944" cy="409544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sk-SK" altLang="sk-SK" sz="13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Vyhodnotenie</a:t>
            </a:r>
            <a:r>
              <a:rPr kumimoji="0" lang="sk-SK" altLang="sk-SK" sz="13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: prax v La </a:t>
            </a:r>
            <a:r>
              <a:rPr kumimoji="0" lang="sk-SK" altLang="sk-SK" sz="1300" b="0" i="0" u="none" strike="noStrike" cap="none" normalizeH="0" baseline="0" dirty="0" err="1">
                <a:ln>
                  <a:noFill/>
                </a:ln>
                <a:effectLst/>
                <a:latin typeface="Arial" panose="020B0604020202020204" pitchFamily="34" charset="0"/>
              </a:rPr>
              <a:t>Land</a:t>
            </a:r>
            <a:r>
              <a:rPr kumimoji="0" lang="sk-SK" altLang="sk-SK" sz="13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AB bola pre mňa veľkým prínosom, pretože som mal možnosť pracovať v dynamickom prostredí kreatívnej agentúry, ktorá poskytuje reklamné služby pre rôzne typy klientov. Táto skúsenosť mi umožnila pochopiť, ako funguje marketingová stratégia od výskumu potenciálnych klientov až po tvorbu a realizáciu reklamných kampaní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Char char="•"/>
              <a:tabLst/>
            </a:pPr>
            <a:r>
              <a:rPr kumimoji="0" lang="sk-SK" altLang="sk-SK" sz="13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Prínos praxe</a:t>
            </a:r>
            <a:r>
              <a:rPr kumimoji="0" lang="sk-SK" altLang="sk-SK" sz="13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: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kumimoji="0" lang="sk-SK" altLang="sk-SK" sz="13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Rozvoj komunikačných zručností</a:t>
            </a:r>
            <a:r>
              <a:rPr kumimoji="0" lang="sk-SK" altLang="sk-SK" sz="13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: práca s novými potenciálnymi klientmi mi pomohla zlepšiť schopnosti pri profesionálnej komunikácii, najmä v oblasti emailovej korešpondencie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kumimoji="0" lang="sk-SK" altLang="sk-SK" sz="13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Získanie obchodných skúseností</a:t>
            </a:r>
            <a:r>
              <a:rPr kumimoji="0" lang="sk-SK" altLang="sk-SK" sz="13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: naučil som sa analyzovať potreby klientov a prispôsobiť prezentáciu našich služieb ich konkrétnym požiadavkám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kumimoji="0" lang="sk-SK" altLang="sk-SK" sz="13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Praktická skúsenosť s výskumom trhu</a:t>
            </a:r>
            <a:r>
              <a:rPr kumimoji="0" lang="sk-SK" altLang="sk-SK" sz="1300" b="0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: mal som príležitosť hľadať nové trhové príležitosti a identifikovať potenciálnych zákazníkov, čo mi pomohlo rozvinúť analytické myslenie</a:t>
            </a:r>
          </a:p>
          <a:p>
            <a:pPr marL="457200" lvl="1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FontTx/>
              <a:buChar char="•"/>
            </a:pPr>
            <a:r>
              <a:rPr lang="sk-SK" sz="1300" b="1" dirty="0">
                <a:latin typeface="Arial" panose="020B0604020202020204" pitchFamily="34" charset="0"/>
              </a:rPr>
              <a:t>Zlepšenie angličtiny</a:t>
            </a:r>
            <a:r>
              <a:rPr lang="sk-SK" sz="1300" dirty="0">
                <a:latin typeface="Arial" panose="020B0604020202020204" pitchFamily="34" charset="0"/>
              </a:rPr>
              <a:t>: pri každodennej komunikácii s kolegami som zlepšil svoje zručnosti v anglickom jazyku, čo mi pomohlo nadobudnúť väčšiu sebadôveru v medzinárodnom prostredí</a:t>
            </a:r>
            <a:endParaRPr lang="sk-SK" altLang="sk-SK" sz="1300" dirty="0"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endParaRPr kumimoji="0" lang="sk-SK" altLang="sk-SK" sz="13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</a:endParaRPr>
          </a:p>
        </p:txBody>
      </p:sp>
      <p:pic>
        <p:nvPicPr>
          <p:cNvPr id="3" name="Obrázok 2" descr="Obrázok, na ktorom je čierny, temnota&#10;&#10;Automaticky generovaný popis">
            <a:hlinkClick r:id="rId2" action="ppaction://hlinksldjump"/>
            <a:extLst>
              <a:ext uri="{FF2B5EF4-FFF2-40B4-BE49-F238E27FC236}">
                <a16:creationId xmlns:a16="http://schemas.microsoft.com/office/drawing/2014/main" id="{03E30DEA-BC99-FFC6-6735-6E4C26EF3A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3" y="6045579"/>
            <a:ext cx="2825517" cy="7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7260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8C7D3F-DD8E-00F4-C993-2354FB0F6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Zdroje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3B91B3D-6184-04E8-84AD-B10ED03914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hlinkClick r:id="rId2"/>
              </a:rPr>
              <a:t>https://la.land/</a:t>
            </a:r>
            <a:endParaRPr lang="sk-SK" dirty="0"/>
          </a:p>
          <a:p>
            <a:r>
              <a:rPr lang="sk-SK" dirty="0">
                <a:hlinkClick r:id="rId3"/>
              </a:rPr>
              <a:t>https://www.google.sk/maps/</a:t>
            </a:r>
            <a:endParaRPr lang="sk-SK" dirty="0"/>
          </a:p>
          <a:p>
            <a:r>
              <a:rPr lang="sk-SK" dirty="0"/>
              <a:t>môj foťák</a:t>
            </a:r>
          </a:p>
        </p:txBody>
      </p:sp>
      <p:pic>
        <p:nvPicPr>
          <p:cNvPr id="4" name="Obrázok 3" descr="Obrázok, na ktorom je čierny, temnota&#10;&#10;Automaticky generovaný popis">
            <a:hlinkClick r:id="rId4" action="ppaction://hlinksldjump"/>
            <a:extLst>
              <a:ext uri="{FF2B5EF4-FFF2-40B4-BE49-F238E27FC236}">
                <a16:creationId xmlns:a16="http://schemas.microsoft.com/office/drawing/2014/main" id="{377EFB91-3A75-D9CF-8373-1216889F997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3" y="6045579"/>
            <a:ext cx="2825517" cy="7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87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2" name="Rectangle 12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14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63500" sx="102000" sy="102000" algn="ctr" rotWithShape="0">
              <a:schemeClr val="bg1">
                <a:lumMod val="8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4" name="Freeform: Shape 16">
            <a:extLst>
              <a:ext uri="{FF2B5EF4-FFF2-40B4-BE49-F238E27FC236}">
                <a16:creationId xmlns:a16="http://schemas.microsoft.com/office/drawing/2014/main" id="{9C45F024-2468-4D8A-9E11-BB2B1E0A3B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EEFC817-D309-4ED1-B7C8-F89A5A1D4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dirty="0" err="1"/>
              <a:t>Ďakujem</a:t>
            </a:r>
            <a:r>
              <a:rPr lang="en-US" sz="7200" dirty="0"/>
              <a:t> za </a:t>
            </a:r>
            <a:r>
              <a:rPr lang="en-US" sz="7200" dirty="0" err="1"/>
              <a:t>pozornosť</a:t>
            </a:r>
            <a:r>
              <a:rPr lang="sk-SK" sz="7200" dirty="0"/>
              <a:t> </a:t>
            </a:r>
            <a:r>
              <a:rPr lang="en-US" sz="7200" dirty="0"/>
              <a:t>🏎</a:t>
            </a: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183902"/>
            <a:ext cx="4754880" cy="274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511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Flag of Sweden - Wikipedia">
            <a:extLst>
              <a:ext uri="{FF2B5EF4-FFF2-40B4-BE49-F238E27FC236}">
                <a16:creationId xmlns:a16="http://schemas.microsoft.com/office/drawing/2014/main" id="{44E89FCC-0213-2CF0-38B3-058A79DAB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866849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FAEC92A-2230-45B0-A12F-07F9F9EA45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444B459-6AE9-0858-0A5D-912D20C92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868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sk-SK" sz="2800" dirty="0">
                <a:solidFill>
                  <a:schemeClr val="bg1"/>
                </a:solidFill>
              </a:rPr>
              <a:t>Švédsko</a:t>
            </a: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2B92D74-242C-CEB8-85B0-5AF821DD5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868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sk-SK" sz="1700" dirty="0">
                <a:solidFill>
                  <a:schemeClr val="bg1"/>
                </a:solidFill>
              </a:rPr>
              <a:t>vysoká životná úroveň, inovácie a snaha k environmentálnej udržateľnosti</a:t>
            </a:r>
          </a:p>
          <a:p>
            <a:r>
              <a:rPr lang="sk-SK" sz="1700" dirty="0">
                <a:solidFill>
                  <a:schemeClr val="bg1"/>
                </a:solidFill>
              </a:rPr>
              <a:t>silná ekonomika so zameraním na technológie, výrobu a obnoviteľnú energiu</a:t>
            </a:r>
          </a:p>
          <a:p>
            <a:r>
              <a:rPr lang="sk-SK" sz="1700" dirty="0">
                <a:solidFill>
                  <a:schemeClr val="bg1"/>
                </a:solidFill>
              </a:rPr>
              <a:t>obyvatelia: 10 540 886</a:t>
            </a:r>
          </a:p>
        </p:txBody>
      </p:sp>
      <p:pic>
        <p:nvPicPr>
          <p:cNvPr id="5" name="Obrázok 4" descr="Obrázok, na ktorom je čierny, temnota&#10;&#10;Automaticky generovaný popis">
            <a:hlinkClick r:id="rId4" action="ppaction://hlinksldjump"/>
            <a:extLst>
              <a:ext uri="{FF2B5EF4-FFF2-40B4-BE49-F238E27FC236}">
                <a16:creationId xmlns:a16="http://schemas.microsoft.com/office/drawing/2014/main" id="{5E7753B1-F612-E14D-FF60-C6D94A2689D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3" y="6045579"/>
            <a:ext cx="2825517" cy="731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398900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Øresund Bridge - Öresund Bridge (Malmö) - All You Need to Know BEFORE ...">
            <a:extLst>
              <a:ext uri="{FF2B5EF4-FFF2-40B4-BE49-F238E27FC236}">
                <a16:creationId xmlns:a16="http://schemas.microsoft.com/office/drawing/2014/main" id="{A781A083-6BC1-0A72-08C4-DAE916CD77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xperience in Malmö, Sweden by Antonia | Erasmus experience Malmö">
            <a:extLst>
              <a:ext uri="{FF2B5EF4-FFF2-40B4-BE49-F238E27FC236}">
                <a16:creationId xmlns:a16="http://schemas.microsoft.com/office/drawing/2014/main" id="{3807DBDF-F5AA-5251-0839-D976E0F15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5327"/>
          <a:stretch/>
        </p:blipFill>
        <p:spPr bwMode="auto">
          <a:xfrm>
            <a:off x="4883025" y="2847213"/>
            <a:ext cx="7308975" cy="3725799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FBD3CBAC-D5D2-A9CB-D074-BB6BC2ACE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51" y="569389"/>
            <a:ext cx="4832802" cy="1243584"/>
          </a:xfrm>
        </p:spPr>
        <p:txBody>
          <a:bodyPr>
            <a:normAutofit/>
          </a:bodyPr>
          <a:lstStyle/>
          <a:p>
            <a:r>
              <a:rPr lang="sk-SK" sz="3400" dirty="0"/>
              <a:t>Malmö</a:t>
            </a:r>
          </a:p>
        </p:txBody>
      </p:sp>
      <p:graphicFrame>
        <p:nvGraphicFramePr>
          <p:cNvPr id="2128" name="Zástupný objekt pre obsah 2">
            <a:extLst>
              <a:ext uri="{FF2B5EF4-FFF2-40B4-BE49-F238E27FC236}">
                <a16:creationId xmlns:a16="http://schemas.microsoft.com/office/drawing/2014/main" id="{5FEB0791-3AFA-21B2-255E-ADD7090E05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3094096"/>
              </p:ext>
            </p:extLst>
          </p:nvPr>
        </p:nvGraphicFramePr>
        <p:xfrm>
          <a:off x="438912" y="2512611"/>
          <a:ext cx="4832803" cy="3664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Obrázok 3" descr="Obrázok, na ktorom je čierny, temnota&#10;&#10;Automaticky generovaný popis">
            <a:hlinkClick r:id="rId9" action="ppaction://hlinksldjump"/>
            <a:extLst>
              <a:ext uri="{FF2B5EF4-FFF2-40B4-BE49-F238E27FC236}">
                <a16:creationId xmlns:a16="http://schemas.microsoft.com/office/drawing/2014/main" id="{D15E8C8D-3C62-B585-295D-3B2CCDDF957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94" y="5998464"/>
            <a:ext cx="2825517" cy="7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5649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1B4B127-D122-3C53-5972-4B44D95E7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37285" cy="1645920"/>
          </a:xfrm>
        </p:spPr>
        <p:txBody>
          <a:bodyPr>
            <a:normAutofit/>
          </a:bodyPr>
          <a:lstStyle/>
          <a:p>
            <a:r>
              <a:rPr lang="sk-SK" sz="3200"/>
              <a:t>La Land AB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140521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3A750CE-53DC-7BF4-DFCA-CFC6DFAC8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</p:spPr>
        <p:txBody>
          <a:bodyPr anchor="ctr">
            <a:normAutofit/>
          </a:bodyPr>
          <a:lstStyle/>
          <a:p>
            <a:endParaRPr lang="sk-SK" sz="1800" dirty="0"/>
          </a:p>
          <a:p>
            <a:r>
              <a:rPr lang="sk-SK" sz="1800" dirty="0"/>
              <a:t>Kontakty:</a:t>
            </a:r>
          </a:p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k-SK" altLang="sk-SK" sz="1800" dirty="0">
                <a:latin typeface="Arial" panose="020B0604020202020204" pitchFamily="34" charset="0"/>
              </a:rPr>
              <a:t>Webová stránka: </a:t>
            </a:r>
            <a:r>
              <a:rPr lang="sk-SK" altLang="sk-SK" sz="1800" dirty="0">
                <a:latin typeface="Arial" panose="020B0604020202020204" pitchFamily="34" charset="0"/>
                <a:hlinkClick r:id="rId2"/>
              </a:rPr>
              <a:t>www.la.land</a:t>
            </a:r>
            <a:endParaRPr lang="sk-SK" altLang="sk-SK" sz="1800" dirty="0">
              <a:latin typeface="Arial" panose="020B0604020202020204" pitchFamily="34" charset="0"/>
            </a:endParaRPr>
          </a:p>
          <a:p>
            <a:pPr marL="457200" lvl="1" indent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sk-SK" altLang="sk-SK" sz="1800" dirty="0">
                <a:latin typeface="Arial" panose="020B0604020202020204" pitchFamily="34" charset="0"/>
              </a:rPr>
              <a:t>E-mail: </a:t>
            </a:r>
            <a:r>
              <a:rPr lang="sk-SK" altLang="sk-SK" sz="1800" dirty="0" err="1">
                <a:latin typeface="Arial" panose="020B0604020202020204" pitchFamily="34" charset="0"/>
                <a:hlinkClick r:id="rId3"/>
              </a:rPr>
              <a:t>info@la.land</a:t>
            </a:r>
            <a:endParaRPr lang="sk-SK" altLang="sk-SK" sz="1800" dirty="0">
              <a:latin typeface="Arial" panose="020B0604020202020204" pitchFamily="34" charset="0"/>
            </a:endParaRPr>
          </a:p>
        </p:txBody>
      </p:sp>
      <p:pic>
        <p:nvPicPr>
          <p:cNvPr id="6" name="Obrázok 5" descr="Obrázok, na ktorom je čierny, temnota&#10;&#10;Automaticky generovaný popis">
            <a:extLst>
              <a:ext uri="{FF2B5EF4-FFF2-40B4-BE49-F238E27FC236}">
                <a16:creationId xmlns:a16="http://schemas.microsoft.com/office/drawing/2014/main" id="{20257C84-6161-27D7-69FD-46F714F28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84" y="3024561"/>
            <a:ext cx="11164824" cy="2902854"/>
          </a:xfrm>
          <a:prstGeom prst="rect">
            <a:avLst/>
          </a:prstGeom>
        </p:spPr>
      </p:pic>
      <p:pic>
        <p:nvPicPr>
          <p:cNvPr id="7" name="Obrázok 6" descr="Obrázok, na ktorom je čierny, temnota&#10;&#10;Automaticky generovaný popis">
            <a:hlinkClick r:id="rId5" action="ppaction://hlinksldjump"/>
            <a:extLst>
              <a:ext uri="{FF2B5EF4-FFF2-40B4-BE49-F238E27FC236}">
                <a16:creationId xmlns:a16="http://schemas.microsoft.com/office/drawing/2014/main" id="{D1F141F8-5326-2CA6-FDD0-120BF40200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3" y="6045579"/>
            <a:ext cx="2825517" cy="7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2763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AC0FEF-8FBD-4D87-D096-1E3488BE0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Predstavenie firmy La </a:t>
            </a:r>
            <a:r>
              <a:rPr lang="sk-SK" dirty="0" err="1"/>
              <a:t>Land</a:t>
            </a:r>
            <a:r>
              <a:rPr lang="sk-SK" dirty="0"/>
              <a:t> AB</a:t>
            </a:r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C2812380-878B-D637-85D4-A599ADC05ED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15568" y="2478024"/>
          <a:ext cx="10168128" cy="369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ázok 2" descr="Obrázok, na ktorom je čierny, temnota&#10;&#10;Automaticky generovaný popis">
            <a:hlinkClick r:id="rId7" action="ppaction://hlinksldjump"/>
            <a:extLst>
              <a:ext uri="{FF2B5EF4-FFF2-40B4-BE49-F238E27FC236}">
                <a16:creationId xmlns:a16="http://schemas.microsoft.com/office/drawing/2014/main" id="{0D1D4968-1E90-0700-67FC-DA92608B28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3" y="6045579"/>
            <a:ext cx="2825517" cy="7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504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1C799903-48D5-4A31-A1A2-541072D9771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Freeform: Shape 37">
            <a:extLst>
              <a:ext uri="{FF2B5EF4-FFF2-40B4-BE49-F238E27FC236}">
                <a16:creationId xmlns:a16="http://schemas.microsoft.com/office/drawing/2014/main" id="{8EFFF109-FC58-4FD3-BE05-9775A1310F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818889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Freeform: Shape 39">
            <a:extLst>
              <a:ext uri="{FF2B5EF4-FFF2-40B4-BE49-F238E27FC236}">
                <a16:creationId xmlns:a16="http://schemas.microsoft.com/office/drawing/2014/main" id="{E1B96AD6-92A9-4273-A62B-96A1C3E0BA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79450B0-0E9E-B60B-FB36-2C3D07D20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sk-SK"/>
              <a:t>Predmet činnosti</a:t>
            </a:r>
            <a:endParaRPr lang="sk-SK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102049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ástupný objekt pre obsah 2">
            <a:extLst>
              <a:ext uri="{FF2B5EF4-FFF2-40B4-BE49-F238E27FC236}">
                <a16:creationId xmlns:a16="http://schemas.microsoft.com/office/drawing/2014/main" id="{4BFB087D-B615-9604-928A-4D0F88E2D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4149" y="932688"/>
            <a:ext cx="5916603" cy="4992624"/>
          </a:xfrm>
        </p:spPr>
        <p:txBody>
          <a:bodyPr anchor="ctr">
            <a:normAutofit/>
          </a:bodyPr>
          <a:lstStyle/>
          <a:p>
            <a:r>
              <a:rPr lang="sk-SK" sz="2000" b="1" dirty="0"/>
              <a:t>Primárna činnosť</a:t>
            </a:r>
            <a:r>
              <a:rPr lang="sk-SK" sz="2000" dirty="0"/>
              <a:t>: La </a:t>
            </a:r>
            <a:r>
              <a:rPr lang="sk-SK" sz="2000"/>
              <a:t>Land</a:t>
            </a:r>
            <a:r>
              <a:rPr lang="sk-SK" sz="2000" dirty="0"/>
              <a:t> AB sa špecializuje na reklamné služby vrátane tvorby TV, web a rádio spotov, sociálnych médií, tlačových kampaní a mediálneho plánovania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sz="2000" b="1" dirty="0"/>
              <a:t>Služby</a:t>
            </a:r>
            <a:r>
              <a:rPr lang="sk-SK" sz="2000" dirty="0"/>
              <a:t>: </a:t>
            </a:r>
          </a:p>
          <a:p>
            <a:pPr lvl="1"/>
            <a:r>
              <a:rPr lang="sk-SK"/>
              <a:t>TV, web a rádio/podcast reklamy</a:t>
            </a:r>
          </a:p>
          <a:p>
            <a:pPr lvl="1"/>
            <a:r>
              <a:rPr lang="sk-SK"/>
              <a:t>Tvorba obsahu pre sociálne siete</a:t>
            </a:r>
          </a:p>
          <a:p>
            <a:pPr lvl="1"/>
            <a:r>
              <a:rPr lang="sk-SK"/>
              <a:t>Stratégia a copywriting</a:t>
            </a:r>
          </a:p>
          <a:p>
            <a:pPr lvl="1"/>
            <a:r>
              <a:rPr lang="sk-SK"/>
              <a:t>Grafický dizajn a umelecký smer</a:t>
            </a:r>
          </a:p>
          <a:p>
            <a:pPr lvl="1"/>
            <a:r>
              <a:rPr lang="sk-SK"/>
              <a:t>Médiá: plánovanie a nákup</a:t>
            </a:r>
          </a:p>
          <a:p>
            <a:endParaRPr lang="sk-SK" sz="2000" dirty="0"/>
          </a:p>
        </p:txBody>
      </p:sp>
      <p:pic>
        <p:nvPicPr>
          <p:cNvPr id="3" name="Obrázok 2" descr="Obrázok, na ktorom je čierny, temnota&#10;&#10;Automaticky generovaný popis">
            <a:hlinkClick r:id="rId2" action="ppaction://hlinksldjump"/>
            <a:extLst>
              <a:ext uri="{FF2B5EF4-FFF2-40B4-BE49-F238E27FC236}">
                <a16:creationId xmlns:a16="http://schemas.microsoft.com/office/drawing/2014/main" id="{CC53F006-A612-5FF8-BDB3-77A5908519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3" y="6045579"/>
            <a:ext cx="2825517" cy="731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2194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5416EBC-B41E-4F8A-BE9F-07301B682CB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FF79527-C7F1-4E06-8126-A8E8C5FEBFC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8EFD0A-07B7-DAC6-8168-3DF128980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19072"/>
            <a:ext cx="3103427" cy="3520440"/>
          </a:xfrm>
        </p:spPr>
        <p:txBody>
          <a:bodyPr anchor="t">
            <a:normAutofit/>
          </a:bodyPr>
          <a:lstStyle/>
          <a:p>
            <a:r>
              <a:rPr lang="sk-SK" sz="3600"/>
              <a:t>Organizačná štruktúra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986208-8A53-4E92-9197-6B57BCCB2F3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Zástupný objekt pre obsah 2">
            <a:extLst>
              <a:ext uri="{FF2B5EF4-FFF2-40B4-BE49-F238E27FC236}">
                <a16:creationId xmlns:a16="http://schemas.microsoft.com/office/drawing/2014/main" id="{049DBAB5-1399-F03E-6271-1987970036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0739090"/>
              </p:ext>
            </p:extLst>
          </p:nvPr>
        </p:nvGraphicFramePr>
        <p:xfrm>
          <a:off x="4727448" y="640080"/>
          <a:ext cx="6967728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ázok 2" descr="Obrázok, na ktorom je čierny, temnota&#10;&#10;Automaticky generovaný popis">
            <a:hlinkClick r:id="" action="ppaction://noaction"/>
            <a:extLst>
              <a:ext uri="{FF2B5EF4-FFF2-40B4-BE49-F238E27FC236}">
                <a16:creationId xmlns:a16="http://schemas.microsoft.com/office/drawing/2014/main" id="{726BE77F-84F7-BF6F-1216-684E5F9F2D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543" y="6045579"/>
            <a:ext cx="2825517" cy="731654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7E580AED-3A54-344E-C393-028D6EBABC2E}"/>
              </a:ext>
            </a:extLst>
          </p:cNvPr>
          <p:cNvSpPr/>
          <p:nvPr/>
        </p:nvSpPr>
        <p:spPr>
          <a:xfrm>
            <a:off x="6922400" y="740481"/>
            <a:ext cx="2258568" cy="12291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it-IT" dirty="0"/>
              <a:t>Generálny riaditeľ (CEO): Anna L. A.</a:t>
            </a:r>
            <a:endParaRPr lang="en-US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EB02D7F4-B339-2175-BF21-097D029CE3D0}"/>
              </a:ext>
            </a:extLst>
          </p:cNvPr>
          <p:cNvSpPr/>
          <p:nvPr/>
        </p:nvSpPr>
        <p:spPr>
          <a:xfrm>
            <a:off x="8825177" y="2389440"/>
            <a:ext cx="2258568" cy="129734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dirty="0"/>
              <a:t>Technický riaditeľ (CTO): Elias A.</a:t>
            </a:r>
            <a:endParaRPr lang="en-US" dirty="0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11CA8110-96AC-BA12-4443-D4097BA44DA5}"/>
              </a:ext>
            </a:extLst>
          </p:cNvPr>
          <p:cNvSpPr/>
          <p:nvPr/>
        </p:nvSpPr>
        <p:spPr>
          <a:xfrm>
            <a:off x="4964060" y="2389440"/>
            <a:ext cx="2258566" cy="12746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sk-SK" dirty="0"/>
              <a:t>Riaditeľka </a:t>
            </a:r>
            <a:br>
              <a:rPr lang="sk-SK" dirty="0"/>
            </a:br>
            <a:r>
              <a:rPr lang="sk-SK" dirty="0"/>
              <a:t>pre účty – Španielsko: </a:t>
            </a:r>
            <a:r>
              <a:rPr lang="sk-SK" dirty="0" err="1"/>
              <a:t>Jennifer</a:t>
            </a:r>
            <a:r>
              <a:rPr lang="sk-SK" dirty="0"/>
              <a:t> S.</a:t>
            </a:r>
            <a:endParaRPr lang="en-US" dirty="0"/>
          </a:p>
        </p:txBody>
      </p:sp>
      <p:sp>
        <p:nvSpPr>
          <p:cNvPr id="8" name="Obdĺžnik 7">
            <a:extLst>
              <a:ext uri="{FF2B5EF4-FFF2-40B4-BE49-F238E27FC236}">
                <a16:creationId xmlns:a16="http://schemas.microsoft.com/office/drawing/2014/main" id="{7D08CBAB-6409-96A4-CF69-813BABD7E6CC}"/>
              </a:ext>
            </a:extLst>
          </p:cNvPr>
          <p:cNvSpPr/>
          <p:nvPr/>
        </p:nvSpPr>
        <p:spPr>
          <a:xfrm>
            <a:off x="4292230" y="4437692"/>
            <a:ext cx="2258568" cy="11975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sk-SK" dirty="0"/>
              <a:t>Vizualizačná producentka: </a:t>
            </a:r>
            <a:r>
              <a:rPr lang="sk-SK" dirty="0" err="1"/>
              <a:t>Sophie</a:t>
            </a:r>
            <a:r>
              <a:rPr lang="sk-SK" dirty="0"/>
              <a:t> J.</a:t>
            </a:r>
            <a:endParaRPr lang="en-US" dirty="0"/>
          </a:p>
        </p:txBody>
      </p:sp>
      <p:sp>
        <p:nvSpPr>
          <p:cNvPr id="10" name="Obdĺžnik 9">
            <a:extLst>
              <a:ext uri="{FF2B5EF4-FFF2-40B4-BE49-F238E27FC236}">
                <a16:creationId xmlns:a16="http://schemas.microsoft.com/office/drawing/2014/main" id="{8017FE76-1275-BE16-2069-4A900BF542D0}"/>
              </a:ext>
            </a:extLst>
          </p:cNvPr>
          <p:cNvSpPr/>
          <p:nvPr/>
        </p:nvSpPr>
        <p:spPr>
          <a:xfrm>
            <a:off x="9682364" y="4414966"/>
            <a:ext cx="2258568" cy="122917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sk-SK"/>
              <a:t>Strategická producentka: </a:t>
            </a:r>
            <a:br>
              <a:rPr lang="sk-SK"/>
            </a:br>
            <a:r>
              <a:rPr lang="sk-SK"/>
              <a:t>Elza S.</a:t>
            </a:r>
            <a:endParaRPr lang="en-US" dirty="0"/>
          </a:p>
        </p:txBody>
      </p:sp>
      <p:sp>
        <p:nvSpPr>
          <p:cNvPr id="12" name="Obdĺžnik 11">
            <a:extLst>
              <a:ext uri="{FF2B5EF4-FFF2-40B4-BE49-F238E27FC236}">
                <a16:creationId xmlns:a16="http://schemas.microsoft.com/office/drawing/2014/main" id="{C62DDEDC-FD0F-AE85-38AB-C19530C8BD8A}"/>
              </a:ext>
            </a:extLst>
          </p:cNvPr>
          <p:cNvSpPr/>
          <p:nvPr/>
        </p:nvSpPr>
        <p:spPr>
          <a:xfrm>
            <a:off x="6987297" y="4446556"/>
            <a:ext cx="2258568" cy="11975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Digitálna producentka: </a:t>
            </a:r>
            <a:br>
              <a:rPr lang="sk-SK" dirty="0"/>
            </a:br>
            <a:r>
              <a:rPr lang="sk-SK" dirty="0" err="1"/>
              <a:t>Elin</a:t>
            </a:r>
            <a:r>
              <a:rPr lang="sk-SK" dirty="0"/>
              <a:t> L. </a:t>
            </a:r>
            <a:endParaRPr lang="en-US" dirty="0"/>
          </a:p>
        </p:txBody>
      </p:sp>
      <p:sp>
        <p:nvSpPr>
          <p:cNvPr id="16" name="Obdĺžnik 15">
            <a:extLst>
              <a:ext uri="{FF2B5EF4-FFF2-40B4-BE49-F238E27FC236}">
                <a16:creationId xmlns:a16="http://schemas.microsoft.com/office/drawing/2014/main" id="{836D8217-D6DE-DDB8-2B5D-C7610352C2B7}"/>
              </a:ext>
            </a:extLst>
          </p:cNvPr>
          <p:cNvSpPr/>
          <p:nvPr/>
        </p:nvSpPr>
        <p:spPr>
          <a:xfrm>
            <a:off x="1307984" y="4446556"/>
            <a:ext cx="2258568" cy="11887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/>
              <a:t>Komunikačný a mediálny producent: </a:t>
            </a:r>
            <a:br>
              <a:rPr lang="sk-SK" dirty="0"/>
            </a:br>
            <a:r>
              <a:rPr lang="sk-SK" dirty="0"/>
              <a:t>Viktor N.</a:t>
            </a:r>
            <a:endParaRPr lang="en-US" dirty="0"/>
          </a:p>
        </p:txBody>
      </p:sp>
      <p:cxnSp>
        <p:nvCxnSpPr>
          <p:cNvPr id="33" name="Rovná spojovacia šípka 32">
            <a:extLst>
              <a:ext uri="{FF2B5EF4-FFF2-40B4-BE49-F238E27FC236}">
                <a16:creationId xmlns:a16="http://schemas.microsoft.com/office/drawing/2014/main" id="{4A27C084-8D3C-CFA0-7835-1E35FDC8E502}"/>
              </a:ext>
            </a:extLst>
          </p:cNvPr>
          <p:cNvCxnSpPr>
            <a:cxnSpLocks/>
          </p:cNvCxnSpPr>
          <p:nvPr/>
        </p:nvCxnSpPr>
        <p:spPr>
          <a:xfrm>
            <a:off x="8051684" y="1969651"/>
            <a:ext cx="0" cy="2468041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6" name="Spojnica: zalomená 35">
            <a:extLst>
              <a:ext uri="{FF2B5EF4-FFF2-40B4-BE49-F238E27FC236}">
                <a16:creationId xmlns:a16="http://schemas.microsoft.com/office/drawing/2014/main" id="{1E0F8FEA-4683-506A-75DE-AA23DAA72D65}"/>
              </a:ext>
            </a:extLst>
          </p:cNvPr>
          <p:cNvCxnSpPr>
            <a:cxnSpLocks/>
            <a:endCxn id="10" idx="0"/>
          </p:cNvCxnSpPr>
          <p:nvPr/>
        </p:nvCxnSpPr>
        <p:spPr>
          <a:xfrm>
            <a:off x="8051684" y="3989915"/>
            <a:ext cx="2759964" cy="425051"/>
          </a:xfrm>
          <a:prstGeom prst="bentConnector2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Spojnica: zalomená 36">
            <a:extLst>
              <a:ext uri="{FF2B5EF4-FFF2-40B4-BE49-F238E27FC236}">
                <a16:creationId xmlns:a16="http://schemas.microsoft.com/office/drawing/2014/main" id="{A139B239-B314-E905-84C5-A4F56B5C32D0}"/>
              </a:ext>
            </a:extLst>
          </p:cNvPr>
          <p:cNvCxnSpPr>
            <a:cxnSpLocks/>
            <a:endCxn id="8" idx="0"/>
          </p:cNvCxnSpPr>
          <p:nvPr/>
        </p:nvCxnSpPr>
        <p:spPr>
          <a:xfrm rot="10800000" flipV="1">
            <a:off x="5421514" y="3989914"/>
            <a:ext cx="2630172" cy="447778"/>
          </a:xfrm>
          <a:prstGeom prst="bentConnector2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0" name="Spojnica: zalomená 39">
            <a:extLst>
              <a:ext uri="{FF2B5EF4-FFF2-40B4-BE49-F238E27FC236}">
                <a16:creationId xmlns:a16="http://schemas.microsoft.com/office/drawing/2014/main" id="{62B3B225-E442-1DAD-6B8E-C853E5E7D2FE}"/>
              </a:ext>
            </a:extLst>
          </p:cNvPr>
          <p:cNvCxnSpPr>
            <a:cxnSpLocks/>
            <a:endCxn id="16" idx="0"/>
          </p:cNvCxnSpPr>
          <p:nvPr/>
        </p:nvCxnSpPr>
        <p:spPr>
          <a:xfrm rot="10800000" flipV="1">
            <a:off x="2437268" y="3989898"/>
            <a:ext cx="2984244" cy="456657"/>
          </a:xfrm>
          <a:prstGeom prst="bentConnector2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Spojnica: zalomená 42">
            <a:extLst>
              <a:ext uri="{FF2B5EF4-FFF2-40B4-BE49-F238E27FC236}">
                <a16:creationId xmlns:a16="http://schemas.microsoft.com/office/drawing/2014/main" id="{9B76C18E-5669-3933-31B9-D721EC299907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8051683" y="2126969"/>
            <a:ext cx="1902778" cy="262471"/>
          </a:xfrm>
          <a:prstGeom prst="bentConnector2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Spojnica: zalomená 46">
            <a:extLst>
              <a:ext uri="{FF2B5EF4-FFF2-40B4-BE49-F238E27FC236}">
                <a16:creationId xmlns:a16="http://schemas.microsoft.com/office/drawing/2014/main" id="{67655DD3-840A-662F-540F-976B817B9AAC}"/>
              </a:ext>
            </a:extLst>
          </p:cNvPr>
          <p:cNvCxnSpPr>
            <a:cxnSpLocks/>
            <a:endCxn id="6" idx="0"/>
          </p:cNvCxnSpPr>
          <p:nvPr/>
        </p:nvCxnSpPr>
        <p:spPr>
          <a:xfrm rot="10800000" flipV="1">
            <a:off x="6093343" y="2126970"/>
            <a:ext cx="2023240" cy="262469"/>
          </a:xfrm>
          <a:prstGeom prst="bentConnector2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8426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745777-F42C-BDDE-D83F-2755F9DFD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História a úspechy</a:t>
            </a:r>
            <a:endParaRPr lang="sk-SK" dirty="0"/>
          </a:p>
        </p:txBody>
      </p:sp>
      <p:graphicFrame>
        <p:nvGraphicFramePr>
          <p:cNvPr id="5" name="Zástupný objekt pre obsah 2">
            <a:extLst>
              <a:ext uri="{FF2B5EF4-FFF2-40B4-BE49-F238E27FC236}">
                <a16:creationId xmlns:a16="http://schemas.microsoft.com/office/drawing/2014/main" id="{B829F34C-2345-3231-B7EE-45A7C2FE80A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115568" y="2478024"/>
          <a:ext cx="10168128" cy="369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ázok 2" descr="Obrázok, na ktorom je čierny, temnota&#10;&#10;Automaticky generovaný popis">
            <a:hlinkClick r:id="rId7" action="ppaction://hlinksldjump"/>
            <a:extLst>
              <a:ext uri="{FF2B5EF4-FFF2-40B4-BE49-F238E27FC236}">
                <a16:creationId xmlns:a16="http://schemas.microsoft.com/office/drawing/2014/main" id="{300062B1-6801-E038-01AF-520B5D67C6B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6193243"/>
            <a:ext cx="2255260" cy="58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459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AccentBoxVTI">
  <a:themeElements>
    <a:clrScheme name="AnalogousFromRegularSeedRightStep">
      <a:dk1>
        <a:srgbClr val="000000"/>
      </a:dk1>
      <a:lt1>
        <a:srgbClr val="FFFFFF"/>
      </a:lt1>
      <a:dk2>
        <a:srgbClr val="1C2732"/>
      </a:dk2>
      <a:lt2>
        <a:srgbClr val="F3F0F1"/>
      </a:lt2>
      <a:accent1>
        <a:srgbClr val="21B782"/>
      </a:accent1>
      <a:accent2>
        <a:srgbClr val="14B1BC"/>
      </a:accent2>
      <a:accent3>
        <a:srgbClr val="298CE7"/>
      </a:accent3>
      <a:accent4>
        <a:srgbClr val="2E40D9"/>
      </a:accent4>
      <a:accent5>
        <a:srgbClr val="6529E7"/>
      </a:accent5>
      <a:accent6>
        <a:srgbClr val="A217D5"/>
      </a:accent6>
      <a:hlink>
        <a:srgbClr val="BF3F6C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552</Words>
  <Application>Microsoft Office PowerPoint</Application>
  <PresentationFormat>Širokouhlá</PresentationFormat>
  <Paragraphs>83</Paragraphs>
  <Slides>23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Neue Haas Grotesk Text Pro</vt:lpstr>
      <vt:lpstr>AccentBoxVTI</vt:lpstr>
      <vt:lpstr>Správa z praxe</vt:lpstr>
      <vt:lpstr>Obsah</vt:lpstr>
      <vt:lpstr>Švédsko</vt:lpstr>
      <vt:lpstr>Malmö</vt:lpstr>
      <vt:lpstr>La Land AB</vt:lpstr>
      <vt:lpstr>Predstavenie firmy La Land AB</vt:lpstr>
      <vt:lpstr>Predmet činnosti</vt:lpstr>
      <vt:lpstr>Organizačná štruktúra</vt:lpstr>
      <vt:lpstr>História a úspechy</vt:lpstr>
      <vt:lpstr>Fotogaléria</vt:lpstr>
      <vt:lpstr>Budova La Land AB</vt:lpstr>
      <vt:lpstr>Knižnica</vt:lpstr>
      <vt:lpstr>EU Mobility Sverige</vt:lpstr>
      <vt:lpstr>Malmö</vt:lpstr>
      <vt:lpstr>Prezentácia programu PowerPoint</vt:lpstr>
      <vt:lpstr>Prezentácia programu PowerPoint</vt:lpstr>
      <vt:lpstr>Prezentácia programu PowerPoint</vt:lpstr>
      <vt:lpstr>Prezentácia programu PowerPoint</vt:lpstr>
      <vt:lpstr>Popis činností na praxi</vt:lpstr>
      <vt:lpstr>Popis vykonávaných činností</vt:lpstr>
      <vt:lpstr>Vyhodnotenie a prínos praxe</vt:lpstr>
      <vt:lpstr>Zdroje</vt:lpstr>
      <vt:lpstr>Ďakujem za pozornosť 🏎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Správa z praxe</dc:title>
  <dc:creator>Robert Emodi</dc:creator>
  <cp:lastModifiedBy>skola</cp:lastModifiedBy>
  <cp:revision>6</cp:revision>
  <dcterms:created xsi:type="dcterms:W3CDTF">2024-10-13T18:16:34Z</dcterms:created>
  <dcterms:modified xsi:type="dcterms:W3CDTF">2024-11-06T08:29:55Z</dcterms:modified>
</cp:coreProperties>
</file>