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Open Sans" panose="020B0606030504020204" pitchFamily="34" charset="0"/>
      <p:regular r:id="rId23"/>
      <p:bold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Raleway" panose="020B0604020202020204" charset="-18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iav5mX4DjEbB9WpwDUB+lZ06pv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14" y="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refablab.com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" Type="http://schemas.openxmlformats.org/officeDocument/2006/relationships/notesSlide" Target="../notesSlides/notesSlide2.xml"/><Relationship Id="rId16" Type="http://schemas.openxmlformats.org/officeDocument/2006/relationships/slide" Target="slide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10" Type="http://schemas.openxmlformats.org/officeDocument/2006/relationships/slide" Target="slide10.xml"/><Relationship Id="rId19" Type="http://schemas.openxmlformats.org/officeDocument/2006/relationships/slide" Target="slide19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"/>
          <p:cNvGrpSpPr/>
          <p:nvPr/>
        </p:nvGrpSpPr>
        <p:grpSpPr>
          <a:xfrm>
            <a:off x="-2726078" y="1055111"/>
            <a:ext cx="10749819" cy="2317243"/>
            <a:chOff x="0" y="-57150"/>
            <a:chExt cx="2831228" cy="610303"/>
          </a:xfrm>
        </p:grpSpPr>
        <p:sp>
          <p:nvSpPr>
            <p:cNvPr id="85" name="Google Shape;85;p1"/>
            <p:cNvSpPr/>
            <p:nvPr/>
          </p:nvSpPr>
          <p:spPr>
            <a:xfrm>
              <a:off x="0" y="0"/>
              <a:ext cx="2831228" cy="553153"/>
            </a:xfrm>
            <a:custGeom>
              <a:avLst/>
              <a:gdLst/>
              <a:ahLst/>
              <a:cxnLst/>
              <a:rect l="l" t="t" r="r" b="b"/>
              <a:pathLst>
                <a:path w="2831228" h="553153" extrusionOk="0">
                  <a:moveTo>
                    <a:pt x="0" y="0"/>
                  </a:moveTo>
                  <a:lnTo>
                    <a:pt x="2831228" y="0"/>
                  </a:lnTo>
                  <a:lnTo>
                    <a:pt x="2831228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86" name="Google Shape;86;p1"/>
            <p:cNvSpPr txBox="1"/>
            <p:nvPr/>
          </p:nvSpPr>
          <p:spPr>
            <a:xfrm>
              <a:off x="0" y="-57150"/>
              <a:ext cx="2831228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"/>
          <p:cNvGrpSpPr/>
          <p:nvPr/>
        </p:nvGrpSpPr>
        <p:grpSpPr>
          <a:xfrm>
            <a:off x="10648598" y="9041309"/>
            <a:ext cx="10749819" cy="2317243"/>
            <a:chOff x="0" y="-57150"/>
            <a:chExt cx="2831228" cy="610303"/>
          </a:xfrm>
        </p:grpSpPr>
        <p:sp>
          <p:nvSpPr>
            <p:cNvPr id="88" name="Google Shape;88;p1"/>
            <p:cNvSpPr/>
            <p:nvPr/>
          </p:nvSpPr>
          <p:spPr>
            <a:xfrm>
              <a:off x="0" y="0"/>
              <a:ext cx="2831228" cy="553153"/>
            </a:xfrm>
            <a:custGeom>
              <a:avLst/>
              <a:gdLst/>
              <a:ahLst/>
              <a:cxnLst/>
              <a:rect l="l" t="t" r="r" b="b"/>
              <a:pathLst>
                <a:path w="2831228" h="553153" extrusionOk="0">
                  <a:moveTo>
                    <a:pt x="0" y="0"/>
                  </a:moveTo>
                  <a:lnTo>
                    <a:pt x="2831228" y="0"/>
                  </a:lnTo>
                  <a:lnTo>
                    <a:pt x="2831228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89" name="Google Shape;89;p1"/>
            <p:cNvSpPr txBox="1"/>
            <p:nvPr/>
          </p:nvSpPr>
          <p:spPr>
            <a:xfrm>
              <a:off x="0" y="-57150"/>
              <a:ext cx="2831228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1"/>
          <p:cNvSpPr/>
          <p:nvPr/>
        </p:nvSpPr>
        <p:spPr>
          <a:xfrm>
            <a:off x="15477528" y="778025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91" name="Google Shape;91;p1"/>
          <p:cNvSpPr/>
          <p:nvPr/>
        </p:nvSpPr>
        <p:spPr>
          <a:xfrm>
            <a:off x="1028700" y="8708700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92" name="Google Shape;92;p1"/>
          <p:cNvSpPr/>
          <p:nvPr/>
        </p:nvSpPr>
        <p:spPr>
          <a:xfrm>
            <a:off x="11121127" y="1586149"/>
            <a:ext cx="5234709" cy="2441800"/>
          </a:xfrm>
          <a:custGeom>
            <a:avLst/>
            <a:gdLst/>
            <a:ahLst/>
            <a:cxnLst/>
            <a:rect l="l" t="t" r="r" b="b"/>
            <a:pathLst>
              <a:path w="5234709" h="2441800" extrusionOk="0">
                <a:moveTo>
                  <a:pt x="0" y="0"/>
                </a:moveTo>
                <a:lnTo>
                  <a:pt x="5234709" y="0"/>
                </a:lnTo>
                <a:lnTo>
                  <a:pt x="5234709" y="2441800"/>
                </a:lnTo>
                <a:lnTo>
                  <a:pt x="0" y="2441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93" name="Google Shape;93;p1"/>
          <p:cNvSpPr/>
          <p:nvPr/>
        </p:nvSpPr>
        <p:spPr>
          <a:xfrm>
            <a:off x="936366" y="2044254"/>
            <a:ext cx="9151743" cy="6011439"/>
          </a:xfrm>
          <a:custGeom>
            <a:avLst/>
            <a:gdLst/>
            <a:ahLst/>
            <a:cxnLst/>
            <a:rect l="l" t="t" r="r" b="b"/>
            <a:pathLst>
              <a:path w="9151743" h="6011439" extrusionOk="0">
                <a:moveTo>
                  <a:pt x="0" y="0"/>
                </a:moveTo>
                <a:lnTo>
                  <a:pt x="9151742" y="0"/>
                </a:lnTo>
                <a:lnTo>
                  <a:pt x="9151742" y="6011439"/>
                </a:lnTo>
                <a:lnTo>
                  <a:pt x="0" y="60114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94" name="Google Shape;94;p1"/>
          <p:cNvSpPr txBox="1"/>
          <p:nvPr/>
        </p:nvSpPr>
        <p:spPr>
          <a:xfrm>
            <a:off x="10805501" y="7278925"/>
            <a:ext cx="64905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18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Martin Dianiška, V. A</a:t>
            </a:r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3597694" y="9191625"/>
            <a:ext cx="64905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18" b="0" i="0" u="sng" strike="noStrike" cap="non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6"/>
              </a:rPr>
              <a:t>www.refablab.com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10748050" y="4661827"/>
            <a:ext cx="66054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42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Správa z praxe</a:t>
            </a:r>
            <a:endParaRPr sz="7142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latin typeface="Open Sans"/>
                <a:ea typeface="Open Sans"/>
                <a:cs typeface="Open Sans"/>
                <a:sym typeface="Open Sans"/>
              </a:rPr>
              <a:t>Internships-training</a:t>
            </a:r>
            <a:endParaRPr sz="50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10"/>
          <p:cNvGrpSpPr/>
          <p:nvPr/>
        </p:nvGrpSpPr>
        <p:grpSpPr>
          <a:xfrm>
            <a:off x="-1658542" y="9127034"/>
            <a:ext cx="21015838" cy="2317243"/>
            <a:chOff x="0" y="-57150"/>
            <a:chExt cx="5535036" cy="610303"/>
          </a:xfrm>
        </p:grpSpPr>
        <p:sp>
          <p:nvSpPr>
            <p:cNvPr id="202" name="Google Shape;202;p10"/>
            <p:cNvSpPr/>
            <p:nvPr/>
          </p:nvSpPr>
          <p:spPr>
            <a:xfrm>
              <a:off x="0" y="0"/>
              <a:ext cx="5535036" cy="553153"/>
            </a:xfrm>
            <a:custGeom>
              <a:avLst/>
              <a:gdLst/>
              <a:ahLst/>
              <a:cxnLst/>
              <a:rect l="l" t="t" r="r" b="b"/>
              <a:pathLst>
                <a:path w="5535036" h="553153" extrusionOk="0">
                  <a:moveTo>
                    <a:pt x="0" y="0"/>
                  </a:moveTo>
                  <a:lnTo>
                    <a:pt x="5535036" y="0"/>
                  </a:lnTo>
                  <a:lnTo>
                    <a:pt x="5535036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203" name="Google Shape;203;p10"/>
            <p:cNvSpPr txBox="1"/>
            <p:nvPr/>
          </p:nvSpPr>
          <p:spPr>
            <a:xfrm>
              <a:off x="0" y="-57150"/>
              <a:ext cx="5535036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10"/>
          <p:cNvSpPr/>
          <p:nvPr/>
        </p:nvSpPr>
        <p:spPr>
          <a:xfrm>
            <a:off x="1028700" y="8159100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10"/>
          <p:cNvSpPr/>
          <p:nvPr/>
        </p:nvSpPr>
        <p:spPr>
          <a:xfrm>
            <a:off x="12391365" y="500101"/>
            <a:ext cx="4684401" cy="4643399"/>
          </a:xfrm>
          <a:custGeom>
            <a:avLst/>
            <a:gdLst/>
            <a:ahLst/>
            <a:cxnLst/>
            <a:rect l="l" t="t" r="r" b="b"/>
            <a:pathLst>
              <a:path w="4684401" h="4643399" extrusionOk="0">
                <a:moveTo>
                  <a:pt x="0" y="0"/>
                </a:moveTo>
                <a:lnTo>
                  <a:pt x="4684400" y="0"/>
                </a:lnTo>
                <a:lnTo>
                  <a:pt x="4684400" y="4643399"/>
                </a:lnTo>
                <a:lnTo>
                  <a:pt x="0" y="46433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10"/>
          <p:cNvSpPr/>
          <p:nvPr/>
        </p:nvSpPr>
        <p:spPr>
          <a:xfrm>
            <a:off x="323604" y="3045962"/>
            <a:ext cx="5014675" cy="6212338"/>
          </a:xfrm>
          <a:custGeom>
            <a:avLst/>
            <a:gdLst/>
            <a:ahLst/>
            <a:cxnLst/>
            <a:rect l="l" t="t" r="r" b="b"/>
            <a:pathLst>
              <a:path w="5014675" h="6212338" extrusionOk="0">
                <a:moveTo>
                  <a:pt x="0" y="0"/>
                </a:moveTo>
                <a:lnTo>
                  <a:pt x="5014675" y="0"/>
                </a:lnTo>
                <a:lnTo>
                  <a:pt x="5014675" y="6212338"/>
                </a:lnTo>
                <a:lnTo>
                  <a:pt x="0" y="62123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07" name="Google Shape;207;p10"/>
          <p:cNvSpPr/>
          <p:nvPr/>
        </p:nvSpPr>
        <p:spPr>
          <a:xfrm>
            <a:off x="5599971" y="3786938"/>
            <a:ext cx="6529701" cy="4921762"/>
          </a:xfrm>
          <a:custGeom>
            <a:avLst/>
            <a:gdLst/>
            <a:ahLst/>
            <a:cxnLst/>
            <a:rect l="l" t="t" r="r" b="b"/>
            <a:pathLst>
              <a:path w="6529701" h="4921762" extrusionOk="0">
                <a:moveTo>
                  <a:pt x="0" y="0"/>
                </a:moveTo>
                <a:lnTo>
                  <a:pt x="6529701" y="0"/>
                </a:lnTo>
                <a:lnTo>
                  <a:pt x="6529701" y="4921762"/>
                </a:lnTo>
                <a:lnTo>
                  <a:pt x="0" y="4921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08" name="Google Shape;208;p10"/>
          <p:cNvSpPr/>
          <p:nvPr/>
        </p:nvSpPr>
        <p:spPr>
          <a:xfrm>
            <a:off x="13075273" y="5282681"/>
            <a:ext cx="4652587" cy="4639645"/>
          </a:xfrm>
          <a:custGeom>
            <a:avLst/>
            <a:gdLst/>
            <a:ahLst/>
            <a:cxnLst/>
            <a:rect l="l" t="t" r="r" b="b"/>
            <a:pathLst>
              <a:path w="4652587" h="4639645" extrusionOk="0">
                <a:moveTo>
                  <a:pt x="0" y="0"/>
                </a:moveTo>
                <a:lnTo>
                  <a:pt x="4652587" y="0"/>
                </a:lnTo>
                <a:lnTo>
                  <a:pt x="4652587" y="4639646"/>
                </a:lnTo>
                <a:lnTo>
                  <a:pt x="0" y="46396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09" name="Google Shape;209;p10"/>
          <p:cNvSpPr txBox="1"/>
          <p:nvPr/>
        </p:nvSpPr>
        <p:spPr>
          <a:xfrm>
            <a:off x="499595" y="338176"/>
            <a:ext cx="12774052" cy="224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98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Fotky výrobkov</a:t>
            </a:r>
            <a:endParaRPr/>
          </a:p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99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Photos of products 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11"/>
          <p:cNvGrpSpPr/>
          <p:nvPr/>
        </p:nvGrpSpPr>
        <p:grpSpPr>
          <a:xfrm>
            <a:off x="-1658542" y="9127034"/>
            <a:ext cx="21015838" cy="2317243"/>
            <a:chOff x="0" y="-57150"/>
            <a:chExt cx="5535036" cy="610303"/>
          </a:xfrm>
        </p:grpSpPr>
        <p:sp>
          <p:nvSpPr>
            <p:cNvPr id="215" name="Google Shape;215;p11"/>
            <p:cNvSpPr/>
            <p:nvPr/>
          </p:nvSpPr>
          <p:spPr>
            <a:xfrm>
              <a:off x="0" y="0"/>
              <a:ext cx="5535036" cy="553153"/>
            </a:xfrm>
            <a:custGeom>
              <a:avLst/>
              <a:gdLst/>
              <a:ahLst/>
              <a:cxnLst/>
              <a:rect l="l" t="t" r="r" b="b"/>
              <a:pathLst>
                <a:path w="5535036" h="553153" extrusionOk="0">
                  <a:moveTo>
                    <a:pt x="0" y="0"/>
                  </a:moveTo>
                  <a:lnTo>
                    <a:pt x="5535036" y="0"/>
                  </a:lnTo>
                  <a:lnTo>
                    <a:pt x="5535036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216" name="Google Shape;216;p11"/>
            <p:cNvSpPr txBox="1"/>
            <p:nvPr/>
          </p:nvSpPr>
          <p:spPr>
            <a:xfrm>
              <a:off x="0" y="-57150"/>
              <a:ext cx="5535036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7" name="Google Shape;217;p11"/>
          <p:cNvSpPr/>
          <p:nvPr/>
        </p:nvSpPr>
        <p:spPr>
          <a:xfrm>
            <a:off x="1028700" y="8159100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18" name="Google Shape;218;p11"/>
          <p:cNvSpPr/>
          <p:nvPr/>
        </p:nvSpPr>
        <p:spPr>
          <a:xfrm>
            <a:off x="15675961" y="608415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19" name="Google Shape;219;p11"/>
          <p:cNvSpPr/>
          <p:nvPr/>
        </p:nvSpPr>
        <p:spPr>
          <a:xfrm>
            <a:off x="11972655" y="2485039"/>
            <a:ext cx="5711811" cy="4283858"/>
          </a:xfrm>
          <a:custGeom>
            <a:avLst/>
            <a:gdLst/>
            <a:ahLst/>
            <a:cxnLst/>
            <a:rect l="l" t="t" r="r" b="b"/>
            <a:pathLst>
              <a:path w="5711811" h="4283858" extrusionOk="0">
                <a:moveTo>
                  <a:pt x="0" y="0"/>
                </a:moveTo>
                <a:lnTo>
                  <a:pt x="5711810" y="0"/>
                </a:lnTo>
                <a:lnTo>
                  <a:pt x="5711810" y="4283858"/>
                </a:lnTo>
                <a:lnTo>
                  <a:pt x="0" y="4283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20" name="Google Shape;220;p11"/>
          <p:cNvSpPr/>
          <p:nvPr/>
        </p:nvSpPr>
        <p:spPr>
          <a:xfrm>
            <a:off x="7596083" y="2624166"/>
            <a:ext cx="3631412" cy="6356958"/>
          </a:xfrm>
          <a:custGeom>
            <a:avLst/>
            <a:gdLst/>
            <a:ahLst/>
            <a:cxnLst/>
            <a:rect l="l" t="t" r="r" b="b"/>
            <a:pathLst>
              <a:path w="3631412" h="6356958" extrusionOk="0">
                <a:moveTo>
                  <a:pt x="0" y="0"/>
                </a:moveTo>
                <a:lnTo>
                  <a:pt x="3631413" y="0"/>
                </a:lnTo>
                <a:lnTo>
                  <a:pt x="363141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21" name="Google Shape;221;p11"/>
          <p:cNvSpPr txBox="1"/>
          <p:nvPr/>
        </p:nvSpPr>
        <p:spPr>
          <a:xfrm>
            <a:off x="1328978" y="866775"/>
            <a:ext cx="13228229" cy="1394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98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Moja činnosť v ReFab Lab</a:t>
            </a:r>
            <a:endParaRPr/>
          </a:p>
        </p:txBody>
      </p:sp>
      <p:sp>
        <p:nvSpPr>
          <p:cNvPr id="222" name="Google Shape;222;p11"/>
          <p:cNvSpPr txBox="1"/>
          <p:nvPr/>
        </p:nvSpPr>
        <p:spPr>
          <a:xfrm>
            <a:off x="1028700" y="2557491"/>
            <a:ext cx="5524155" cy="459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12723" marR="0" lvl="1" indent="-356362" algn="l" rtl="0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•"/>
            </a:pPr>
            <a:r>
              <a:rPr lang="en-US" sz="33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prieskum trhu (ako zaujať zákazníkov)</a:t>
            </a:r>
            <a:endParaRPr/>
          </a:p>
          <a:p>
            <a:pPr marL="712723" marR="0" lvl="1" indent="-356362" algn="l" rtl="0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•"/>
            </a:pPr>
            <a:r>
              <a:rPr lang="en-US" sz="33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hladanie podobných firiem ako je ReFab Lab, zároveň porovnať ich produkty a aktivity</a:t>
            </a:r>
            <a:endParaRPr/>
          </a:p>
          <a:p>
            <a:pPr marL="712723" marR="0" lvl="1" indent="-356362" algn="l" rtl="0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•"/>
            </a:pPr>
            <a:r>
              <a:rPr lang="en-US" sz="33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vyhľadávanie cieľovej skupiny na trhu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12"/>
          <p:cNvGrpSpPr/>
          <p:nvPr/>
        </p:nvGrpSpPr>
        <p:grpSpPr>
          <a:xfrm>
            <a:off x="-1658542" y="9127034"/>
            <a:ext cx="21015838" cy="2317243"/>
            <a:chOff x="0" y="-57150"/>
            <a:chExt cx="5535036" cy="610303"/>
          </a:xfrm>
        </p:grpSpPr>
        <p:sp>
          <p:nvSpPr>
            <p:cNvPr id="228" name="Google Shape;228;p12"/>
            <p:cNvSpPr/>
            <p:nvPr/>
          </p:nvSpPr>
          <p:spPr>
            <a:xfrm>
              <a:off x="0" y="0"/>
              <a:ext cx="5535036" cy="553153"/>
            </a:xfrm>
            <a:custGeom>
              <a:avLst/>
              <a:gdLst/>
              <a:ahLst/>
              <a:cxnLst/>
              <a:rect l="l" t="t" r="r" b="b"/>
              <a:pathLst>
                <a:path w="5535036" h="553153" extrusionOk="0">
                  <a:moveTo>
                    <a:pt x="0" y="0"/>
                  </a:moveTo>
                  <a:lnTo>
                    <a:pt x="5535036" y="0"/>
                  </a:lnTo>
                  <a:lnTo>
                    <a:pt x="5535036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229" name="Google Shape;229;p12"/>
            <p:cNvSpPr txBox="1"/>
            <p:nvPr/>
          </p:nvSpPr>
          <p:spPr>
            <a:xfrm>
              <a:off x="0" y="-57150"/>
              <a:ext cx="5535036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12"/>
          <p:cNvSpPr/>
          <p:nvPr/>
        </p:nvSpPr>
        <p:spPr>
          <a:xfrm>
            <a:off x="1028700" y="8159100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31" name="Google Shape;231;p12"/>
          <p:cNvSpPr/>
          <p:nvPr/>
        </p:nvSpPr>
        <p:spPr>
          <a:xfrm>
            <a:off x="15675961" y="608415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32" name="Google Shape;232;p12"/>
          <p:cNvSpPr/>
          <p:nvPr/>
        </p:nvSpPr>
        <p:spPr>
          <a:xfrm>
            <a:off x="11972655" y="2485039"/>
            <a:ext cx="5711811" cy="4283858"/>
          </a:xfrm>
          <a:custGeom>
            <a:avLst/>
            <a:gdLst/>
            <a:ahLst/>
            <a:cxnLst/>
            <a:rect l="l" t="t" r="r" b="b"/>
            <a:pathLst>
              <a:path w="5711811" h="4283858" extrusionOk="0">
                <a:moveTo>
                  <a:pt x="0" y="0"/>
                </a:moveTo>
                <a:lnTo>
                  <a:pt x="5711810" y="0"/>
                </a:lnTo>
                <a:lnTo>
                  <a:pt x="5711810" y="4283858"/>
                </a:lnTo>
                <a:lnTo>
                  <a:pt x="0" y="4283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33" name="Google Shape;233;p12"/>
          <p:cNvSpPr/>
          <p:nvPr/>
        </p:nvSpPr>
        <p:spPr>
          <a:xfrm>
            <a:off x="7596083" y="2624166"/>
            <a:ext cx="3631412" cy="6356958"/>
          </a:xfrm>
          <a:custGeom>
            <a:avLst/>
            <a:gdLst/>
            <a:ahLst/>
            <a:cxnLst/>
            <a:rect l="l" t="t" r="r" b="b"/>
            <a:pathLst>
              <a:path w="3631412" h="6356958" extrusionOk="0">
                <a:moveTo>
                  <a:pt x="0" y="0"/>
                </a:moveTo>
                <a:lnTo>
                  <a:pt x="3631413" y="0"/>
                </a:lnTo>
                <a:lnTo>
                  <a:pt x="363141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34" name="Google Shape;234;p12"/>
          <p:cNvSpPr txBox="1"/>
          <p:nvPr/>
        </p:nvSpPr>
        <p:spPr>
          <a:xfrm>
            <a:off x="1328978" y="866775"/>
            <a:ext cx="13228229" cy="1394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98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My performed activities</a:t>
            </a:r>
            <a:endParaRPr/>
          </a:p>
        </p:txBody>
      </p:sp>
      <p:sp>
        <p:nvSpPr>
          <p:cNvPr id="235" name="Google Shape;235;p12"/>
          <p:cNvSpPr txBox="1"/>
          <p:nvPr/>
        </p:nvSpPr>
        <p:spPr>
          <a:xfrm>
            <a:off x="1028700" y="2557491"/>
            <a:ext cx="6267105" cy="5378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41679" marR="0" lvl="1" indent="-370840" algn="l" rtl="0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34"/>
              <a:buFont typeface="Arial"/>
              <a:buChar char="•"/>
            </a:pPr>
            <a:r>
              <a:rPr lang="en-US" sz="3434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market research (customer acquisition)</a:t>
            </a:r>
            <a:endParaRPr/>
          </a:p>
          <a:p>
            <a:pPr marL="741679" marR="0" lvl="1" indent="-370840" algn="l" rtl="0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34"/>
              <a:buFont typeface="Arial"/>
              <a:buChar char="•"/>
            </a:pPr>
            <a:r>
              <a:rPr lang="en-US" sz="3434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searching for similar companies like ReFab Lab, at the same time compare their products and workshops</a:t>
            </a:r>
            <a:endParaRPr/>
          </a:p>
          <a:p>
            <a:pPr marL="741679" marR="0" lvl="1" indent="-370840" algn="l" rtl="0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34"/>
              <a:buFont typeface="Arial"/>
              <a:buChar char="•"/>
            </a:pPr>
            <a:r>
              <a:rPr lang="en-US" sz="3434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continue research (target market)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13"/>
          <p:cNvGrpSpPr/>
          <p:nvPr/>
        </p:nvGrpSpPr>
        <p:grpSpPr>
          <a:xfrm>
            <a:off x="-1658542" y="9127034"/>
            <a:ext cx="21015838" cy="2317243"/>
            <a:chOff x="0" y="-57150"/>
            <a:chExt cx="5535036" cy="610303"/>
          </a:xfrm>
        </p:grpSpPr>
        <p:sp>
          <p:nvSpPr>
            <p:cNvPr id="241" name="Google Shape;241;p13"/>
            <p:cNvSpPr/>
            <p:nvPr/>
          </p:nvSpPr>
          <p:spPr>
            <a:xfrm>
              <a:off x="0" y="0"/>
              <a:ext cx="5535036" cy="553153"/>
            </a:xfrm>
            <a:custGeom>
              <a:avLst/>
              <a:gdLst/>
              <a:ahLst/>
              <a:cxnLst/>
              <a:rect l="l" t="t" r="r" b="b"/>
              <a:pathLst>
                <a:path w="5535036" h="553153" extrusionOk="0">
                  <a:moveTo>
                    <a:pt x="0" y="0"/>
                  </a:moveTo>
                  <a:lnTo>
                    <a:pt x="5535036" y="0"/>
                  </a:lnTo>
                  <a:lnTo>
                    <a:pt x="5535036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242" name="Google Shape;242;p13"/>
            <p:cNvSpPr txBox="1"/>
            <p:nvPr/>
          </p:nvSpPr>
          <p:spPr>
            <a:xfrm>
              <a:off x="0" y="-57150"/>
              <a:ext cx="5535036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3" name="Google Shape;243;p13"/>
          <p:cNvSpPr/>
          <p:nvPr/>
        </p:nvSpPr>
        <p:spPr>
          <a:xfrm>
            <a:off x="1028700" y="8159100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44" name="Google Shape;244;p13"/>
          <p:cNvSpPr/>
          <p:nvPr/>
        </p:nvSpPr>
        <p:spPr>
          <a:xfrm>
            <a:off x="15675961" y="608415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45" name="Google Shape;245;p13"/>
          <p:cNvSpPr/>
          <p:nvPr/>
        </p:nvSpPr>
        <p:spPr>
          <a:xfrm>
            <a:off x="9551157" y="2219928"/>
            <a:ext cx="4471143" cy="7124097"/>
          </a:xfrm>
          <a:custGeom>
            <a:avLst/>
            <a:gdLst/>
            <a:ahLst/>
            <a:cxnLst/>
            <a:rect l="l" t="t" r="r" b="b"/>
            <a:pathLst>
              <a:path w="4471143" h="7124097" extrusionOk="0">
                <a:moveTo>
                  <a:pt x="0" y="0"/>
                </a:moveTo>
                <a:lnTo>
                  <a:pt x="4471142" y="0"/>
                </a:lnTo>
                <a:lnTo>
                  <a:pt x="4471142" y="7124097"/>
                </a:lnTo>
                <a:lnTo>
                  <a:pt x="0" y="7124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46" name="Google Shape;246;p13"/>
          <p:cNvSpPr/>
          <p:nvPr/>
        </p:nvSpPr>
        <p:spPr>
          <a:xfrm>
            <a:off x="12959615" y="-224231"/>
            <a:ext cx="5328385" cy="2485497"/>
          </a:xfrm>
          <a:custGeom>
            <a:avLst/>
            <a:gdLst/>
            <a:ahLst/>
            <a:cxnLst/>
            <a:rect l="l" t="t" r="r" b="b"/>
            <a:pathLst>
              <a:path w="5328385" h="2485497" extrusionOk="0">
                <a:moveTo>
                  <a:pt x="0" y="0"/>
                </a:moveTo>
                <a:lnTo>
                  <a:pt x="5328385" y="0"/>
                </a:lnTo>
                <a:lnTo>
                  <a:pt x="5328385" y="2485496"/>
                </a:lnTo>
                <a:lnTo>
                  <a:pt x="0" y="24854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47" name="Google Shape;247;p13"/>
          <p:cNvSpPr txBox="1"/>
          <p:nvPr/>
        </p:nvSpPr>
        <p:spPr>
          <a:xfrm>
            <a:off x="-1441501" y="866775"/>
            <a:ext cx="13228229" cy="1394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98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Výsledky praxe</a:t>
            </a:r>
            <a:endParaRPr/>
          </a:p>
        </p:txBody>
      </p:sp>
      <p:sp>
        <p:nvSpPr>
          <p:cNvPr id="248" name="Google Shape;248;p13"/>
          <p:cNvSpPr txBox="1"/>
          <p:nvPr/>
        </p:nvSpPr>
        <p:spPr>
          <a:xfrm>
            <a:off x="826302" y="3253091"/>
            <a:ext cx="8692622" cy="382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53199" marR="0" lvl="1" indent="-476599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15"/>
              <a:buFont typeface="Arial"/>
              <a:buChar char="•"/>
            </a:pPr>
            <a:r>
              <a:rPr lang="en-US" sz="4415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zlepšila sa mi angličtina</a:t>
            </a:r>
            <a:endParaRPr/>
          </a:p>
          <a:p>
            <a:pPr marL="953199" marR="0" lvl="1" indent="-476599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15"/>
              <a:buFont typeface="Arial"/>
              <a:buChar char="•"/>
            </a:pPr>
            <a:r>
              <a:rPr lang="en-US" sz="4415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naučil som sa o prieskumu trhu</a:t>
            </a:r>
            <a:endParaRPr/>
          </a:p>
          <a:p>
            <a:pPr marL="953199" marR="0" lvl="1" indent="-476599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15"/>
              <a:buFont typeface="Arial"/>
              <a:buChar char="•"/>
            </a:pPr>
            <a:r>
              <a:rPr lang="en-US" sz="4415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naučil som sa pracovať viac samostatne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14"/>
          <p:cNvGrpSpPr/>
          <p:nvPr/>
        </p:nvGrpSpPr>
        <p:grpSpPr>
          <a:xfrm>
            <a:off x="-1658542" y="9127034"/>
            <a:ext cx="21015838" cy="2317243"/>
            <a:chOff x="0" y="-57150"/>
            <a:chExt cx="5535036" cy="610303"/>
          </a:xfrm>
        </p:grpSpPr>
        <p:sp>
          <p:nvSpPr>
            <p:cNvPr id="254" name="Google Shape;254;p14"/>
            <p:cNvSpPr/>
            <p:nvPr/>
          </p:nvSpPr>
          <p:spPr>
            <a:xfrm>
              <a:off x="0" y="0"/>
              <a:ext cx="5535036" cy="553153"/>
            </a:xfrm>
            <a:custGeom>
              <a:avLst/>
              <a:gdLst/>
              <a:ahLst/>
              <a:cxnLst/>
              <a:rect l="l" t="t" r="r" b="b"/>
              <a:pathLst>
                <a:path w="5535036" h="553153" extrusionOk="0">
                  <a:moveTo>
                    <a:pt x="0" y="0"/>
                  </a:moveTo>
                  <a:lnTo>
                    <a:pt x="5535036" y="0"/>
                  </a:lnTo>
                  <a:lnTo>
                    <a:pt x="5535036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255" name="Google Shape;255;p14"/>
            <p:cNvSpPr txBox="1"/>
            <p:nvPr/>
          </p:nvSpPr>
          <p:spPr>
            <a:xfrm>
              <a:off x="0" y="-57150"/>
              <a:ext cx="5535036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14"/>
          <p:cNvSpPr/>
          <p:nvPr/>
        </p:nvSpPr>
        <p:spPr>
          <a:xfrm>
            <a:off x="1028700" y="8159100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57" name="Google Shape;257;p14"/>
          <p:cNvSpPr/>
          <p:nvPr/>
        </p:nvSpPr>
        <p:spPr>
          <a:xfrm>
            <a:off x="15675961" y="608415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58" name="Google Shape;258;p14"/>
          <p:cNvSpPr/>
          <p:nvPr/>
        </p:nvSpPr>
        <p:spPr>
          <a:xfrm>
            <a:off x="13089913" y="-48281"/>
            <a:ext cx="5172095" cy="2412593"/>
          </a:xfrm>
          <a:custGeom>
            <a:avLst/>
            <a:gdLst/>
            <a:ahLst/>
            <a:cxnLst/>
            <a:rect l="l" t="t" r="r" b="b"/>
            <a:pathLst>
              <a:path w="5172095" h="2412593" extrusionOk="0">
                <a:moveTo>
                  <a:pt x="0" y="0"/>
                </a:moveTo>
                <a:lnTo>
                  <a:pt x="5172096" y="0"/>
                </a:lnTo>
                <a:lnTo>
                  <a:pt x="5172096" y="2412593"/>
                </a:lnTo>
                <a:lnTo>
                  <a:pt x="0" y="24125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59" name="Google Shape;259;p14"/>
          <p:cNvSpPr txBox="1"/>
          <p:nvPr/>
        </p:nvSpPr>
        <p:spPr>
          <a:xfrm>
            <a:off x="-1334978" y="577640"/>
            <a:ext cx="13228229" cy="1394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98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Results of practise</a:t>
            </a:r>
            <a:endParaRPr/>
          </a:p>
        </p:txBody>
      </p:sp>
      <p:sp>
        <p:nvSpPr>
          <p:cNvPr id="260" name="Google Shape;260;p14"/>
          <p:cNvSpPr txBox="1"/>
          <p:nvPr/>
        </p:nvSpPr>
        <p:spPr>
          <a:xfrm>
            <a:off x="1028700" y="3266656"/>
            <a:ext cx="7334421" cy="379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41439" marR="0" lvl="1" indent="-47072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60"/>
              <a:buFont typeface="Arial"/>
              <a:buChar char="•"/>
            </a:pPr>
            <a:r>
              <a:rPr lang="en-US" sz="436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 improved my english </a:t>
            </a:r>
            <a:endParaRPr/>
          </a:p>
          <a:p>
            <a:pPr marL="941439" marR="0" lvl="1" indent="-47072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60"/>
              <a:buFont typeface="Arial"/>
              <a:buChar char="•"/>
            </a:pPr>
            <a:r>
              <a:rPr lang="en-US" sz="436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 learned about the market research</a:t>
            </a:r>
            <a:endParaRPr/>
          </a:p>
          <a:p>
            <a:pPr marL="941439" marR="0" lvl="1" indent="-47072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60"/>
              <a:buFont typeface="Arial"/>
              <a:buChar char="•"/>
            </a:pPr>
            <a:r>
              <a:rPr lang="en-US" sz="436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 learned how to work more independently</a:t>
            </a:r>
            <a:endParaRPr/>
          </a:p>
        </p:txBody>
      </p:sp>
      <p:sp>
        <p:nvSpPr>
          <p:cNvPr id="261" name="Google Shape;261;p14"/>
          <p:cNvSpPr/>
          <p:nvPr/>
        </p:nvSpPr>
        <p:spPr>
          <a:xfrm>
            <a:off x="9551157" y="2219928"/>
            <a:ext cx="4471143" cy="7124097"/>
          </a:xfrm>
          <a:custGeom>
            <a:avLst/>
            <a:gdLst/>
            <a:ahLst/>
            <a:cxnLst/>
            <a:rect l="l" t="t" r="r" b="b"/>
            <a:pathLst>
              <a:path w="4471143" h="7124097" extrusionOk="0">
                <a:moveTo>
                  <a:pt x="0" y="0"/>
                </a:moveTo>
                <a:lnTo>
                  <a:pt x="4471142" y="0"/>
                </a:lnTo>
                <a:lnTo>
                  <a:pt x="4471142" y="7124097"/>
                </a:lnTo>
                <a:lnTo>
                  <a:pt x="0" y="7124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-1658542" y="9127034"/>
            <a:ext cx="21015838" cy="2317243"/>
            <a:chOff x="0" y="-57150"/>
            <a:chExt cx="5535036" cy="610303"/>
          </a:xfrm>
        </p:grpSpPr>
        <p:sp>
          <p:nvSpPr>
            <p:cNvPr id="267" name="Google Shape;267;p15"/>
            <p:cNvSpPr/>
            <p:nvPr/>
          </p:nvSpPr>
          <p:spPr>
            <a:xfrm>
              <a:off x="0" y="0"/>
              <a:ext cx="5535036" cy="553153"/>
            </a:xfrm>
            <a:custGeom>
              <a:avLst/>
              <a:gdLst/>
              <a:ahLst/>
              <a:cxnLst/>
              <a:rect l="l" t="t" r="r" b="b"/>
              <a:pathLst>
                <a:path w="5535036" h="553153" extrusionOk="0">
                  <a:moveTo>
                    <a:pt x="0" y="0"/>
                  </a:moveTo>
                  <a:lnTo>
                    <a:pt x="5535036" y="0"/>
                  </a:lnTo>
                  <a:lnTo>
                    <a:pt x="5535036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268" name="Google Shape;268;p15"/>
            <p:cNvSpPr txBox="1"/>
            <p:nvPr/>
          </p:nvSpPr>
          <p:spPr>
            <a:xfrm>
              <a:off x="0" y="-57150"/>
              <a:ext cx="5535036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9" name="Google Shape;269;p15"/>
          <p:cNvSpPr/>
          <p:nvPr/>
        </p:nvSpPr>
        <p:spPr>
          <a:xfrm>
            <a:off x="15675961" y="608415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70" name="Google Shape;270;p15"/>
          <p:cNvSpPr/>
          <p:nvPr/>
        </p:nvSpPr>
        <p:spPr>
          <a:xfrm rot="-5400000">
            <a:off x="5669683" y="-1914288"/>
            <a:ext cx="9913987" cy="14115577"/>
          </a:xfrm>
          <a:custGeom>
            <a:avLst/>
            <a:gdLst/>
            <a:ahLst/>
            <a:cxnLst/>
            <a:rect l="l" t="t" r="r" b="b"/>
            <a:pathLst>
              <a:path w="9913987" h="14115577" extrusionOk="0">
                <a:moveTo>
                  <a:pt x="0" y="0"/>
                </a:moveTo>
                <a:lnTo>
                  <a:pt x="9913987" y="0"/>
                </a:lnTo>
                <a:lnTo>
                  <a:pt x="9913987" y="14115576"/>
                </a:lnTo>
                <a:lnTo>
                  <a:pt x="0" y="14115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71" name="Google Shape;271;p15"/>
          <p:cNvSpPr txBox="1"/>
          <p:nvPr/>
        </p:nvSpPr>
        <p:spPr>
          <a:xfrm rot="-5400000">
            <a:off x="-5078174" y="3763984"/>
            <a:ext cx="13228229" cy="2132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98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Oskenovaný denník</a:t>
            </a:r>
            <a:endParaRPr/>
          </a:p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98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Scanned diary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16"/>
          <p:cNvGrpSpPr/>
          <p:nvPr/>
        </p:nvGrpSpPr>
        <p:grpSpPr>
          <a:xfrm>
            <a:off x="-1658542" y="9127034"/>
            <a:ext cx="21015838" cy="2317243"/>
            <a:chOff x="0" y="-57150"/>
            <a:chExt cx="5535036" cy="610303"/>
          </a:xfrm>
        </p:grpSpPr>
        <p:sp>
          <p:nvSpPr>
            <p:cNvPr id="277" name="Google Shape;277;p16"/>
            <p:cNvSpPr/>
            <p:nvPr/>
          </p:nvSpPr>
          <p:spPr>
            <a:xfrm>
              <a:off x="0" y="0"/>
              <a:ext cx="5535036" cy="553153"/>
            </a:xfrm>
            <a:custGeom>
              <a:avLst/>
              <a:gdLst/>
              <a:ahLst/>
              <a:cxnLst/>
              <a:rect l="l" t="t" r="r" b="b"/>
              <a:pathLst>
                <a:path w="5535036" h="553153" extrusionOk="0">
                  <a:moveTo>
                    <a:pt x="0" y="0"/>
                  </a:moveTo>
                  <a:lnTo>
                    <a:pt x="5535036" y="0"/>
                  </a:lnTo>
                  <a:lnTo>
                    <a:pt x="5535036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278" name="Google Shape;278;p16"/>
            <p:cNvSpPr txBox="1"/>
            <p:nvPr/>
          </p:nvSpPr>
          <p:spPr>
            <a:xfrm>
              <a:off x="0" y="-57150"/>
              <a:ext cx="5535036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9" name="Google Shape;279;p16"/>
          <p:cNvSpPr/>
          <p:nvPr/>
        </p:nvSpPr>
        <p:spPr>
          <a:xfrm>
            <a:off x="15675961" y="608415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16"/>
          <p:cNvSpPr/>
          <p:nvPr/>
        </p:nvSpPr>
        <p:spPr>
          <a:xfrm rot="-5400000">
            <a:off x="5776331" y="-2210577"/>
            <a:ext cx="9436635" cy="14379634"/>
          </a:xfrm>
          <a:custGeom>
            <a:avLst/>
            <a:gdLst/>
            <a:ahLst/>
            <a:cxnLst/>
            <a:rect l="l" t="t" r="r" b="b"/>
            <a:pathLst>
              <a:path w="9436635" h="14379634" extrusionOk="0">
                <a:moveTo>
                  <a:pt x="0" y="0"/>
                </a:moveTo>
                <a:lnTo>
                  <a:pt x="9436635" y="0"/>
                </a:lnTo>
                <a:lnTo>
                  <a:pt x="9436635" y="14379634"/>
                </a:lnTo>
                <a:lnTo>
                  <a:pt x="0" y="143796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81" name="Google Shape;281;p16"/>
          <p:cNvSpPr txBox="1"/>
          <p:nvPr/>
        </p:nvSpPr>
        <p:spPr>
          <a:xfrm rot="-5400000">
            <a:off x="-5078174" y="3763984"/>
            <a:ext cx="13228229" cy="2132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98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Oskenovaný denník</a:t>
            </a:r>
            <a:endParaRPr/>
          </a:p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98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Scanned diary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-1658542" y="9127034"/>
            <a:ext cx="21015838" cy="2317243"/>
            <a:chOff x="0" y="-57150"/>
            <a:chExt cx="5535036" cy="610303"/>
          </a:xfrm>
        </p:grpSpPr>
        <p:sp>
          <p:nvSpPr>
            <p:cNvPr id="287" name="Google Shape;287;p17"/>
            <p:cNvSpPr/>
            <p:nvPr/>
          </p:nvSpPr>
          <p:spPr>
            <a:xfrm>
              <a:off x="0" y="0"/>
              <a:ext cx="5535036" cy="553153"/>
            </a:xfrm>
            <a:custGeom>
              <a:avLst/>
              <a:gdLst/>
              <a:ahLst/>
              <a:cxnLst/>
              <a:rect l="l" t="t" r="r" b="b"/>
              <a:pathLst>
                <a:path w="5535036" h="553153" extrusionOk="0">
                  <a:moveTo>
                    <a:pt x="0" y="0"/>
                  </a:moveTo>
                  <a:lnTo>
                    <a:pt x="5535036" y="0"/>
                  </a:lnTo>
                  <a:lnTo>
                    <a:pt x="5535036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288" name="Google Shape;288;p17"/>
            <p:cNvSpPr txBox="1"/>
            <p:nvPr/>
          </p:nvSpPr>
          <p:spPr>
            <a:xfrm>
              <a:off x="0" y="-57150"/>
              <a:ext cx="5535036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p17"/>
          <p:cNvSpPr/>
          <p:nvPr/>
        </p:nvSpPr>
        <p:spPr>
          <a:xfrm>
            <a:off x="0" y="2935225"/>
            <a:ext cx="5202534" cy="6408800"/>
          </a:xfrm>
          <a:custGeom>
            <a:avLst/>
            <a:gdLst/>
            <a:ahLst/>
            <a:cxnLst/>
            <a:rect l="l" t="t" r="r" b="b"/>
            <a:pathLst>
              <a:path w="5202534" h="6408800" extrusionOk="0">
                <a:moveTo>
                  <a:pt x="0" y="0"/>
                </a:moveTo>
                <a:lnTo>
                  <a:pt x="5202534" y="0"/>
                </a:lnTo>
                <a:lnTo>
                  <a:pt x="5202534" y="6408800"/>
                </a:lnTo>
                <a:lnTo>
                  <a:pt x="0" y="6408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90" name="Google Shape;290;p17"/>
          <p:cNvSpPr/>
          <p:nvPr/>
        </p:nvSpPr>
        <p:spPr>
          <a:xfrm>
            <a:off x="5047026" y="3878200"/>
            <a:ext cx="5078974" cy="6408800"/>
          </a:xfrm>
          <a:custGeom>
            <a:avLst/>
            <a:gdLst/>
            <a:ahLst/>
            <a:cxnLst/>
            <a:rect l="l" t="t" r="r" b="b"/>
            <a:pathLst>
              <a:path w="5078974" h="6408800" extrusionOk="0">
                <a:moveTo>
                  <a:pt x="0" y="0"/>
                </a:moveTo>
                <a:lnTo>
                  <a:pt x="5078973" y="0"/>
                </a:lnTo>
                <a:lnTo>
                  <a:pt x="5078973" y="6408800"/>
                </a:lnTo>
                <a:lnTo>
                  <a:pt x="0" y="6408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91" name="Google Shape;291;p17"/>
          <p:cNvSpPr/>
          <p:nvPr/>
        </p:nvSpPr>
        <p:spPr>
          <a:xfrm>
            <a:off x="10125999" y="4491980"/>
            <a:ext cx="8162001" cy="5795020"/>
          </a:xfrm>
          <a:custGeom>
            <a:avLst/>
            <a:gdLst/>
            <a:ahLst/>
            <a:cxnLst/>
            <a:rect l="l" t="t" r="r" b="b"/>
            <a:pathLst>
              <a:path w="8162001" h="5795020" extrusionOk="0">
                <a:moveTo>
                  <a:pt x="0" y="0"/>
                </a:moveTo>
                <a:lnTo>
                  <a:pt x="8162001" y="0"/>
                </a:lnTo>
                <a:lnTo>
                  <a:pt x="8162001" y="5795020"/>
                </a:lnTo>
                <a:lnTo>
                  <a:pt x="0" y="57950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92" name="Google Shape;292;p17"/>
          <p:cNvSpPr/>
          <p:nvPr/>
        </p:nvSpPr>
        <p:spPr>
          <a:xfrm>
            <a:off x="11679696" y="-68268"/>
            <a:ext cx="6608304" cy="4956228"/>
          </a:xfrm>
          <a:custGeom>
            <a:avLst/>
            <a:gdLst/>
            <a:ahLst/>
            <a:cxnLst/>
            <a:rect l="l" t="t" r="r" b="b"/>
            <a:pathLst>
              <a:path w="6608304" h="4956228" extrusionOk="0">
                <a:moveTo>
                  <a:pt x="0" y="0"/>
                </a:moveTo>
                <a:lnTo>
                  <a:pt x="6608304" y="0"/>
                </a:lnTo>
                <a:lnTo>
                  <a:pt x="6608304" y="4956228"/>
                </a:lnTo>
                <a:lnTo>
                  <a:pt x="0" y="4956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293" name="Google Shape;293;p17"/>
          <p:cNvSpPr txBox="1"/>
          <p:nvPr/>
        </p:nvSpPr>
        <p:spPr>
          <a:xfrm>
            <a:off x="-803722" y="217946"/>
            <a:ext cx="13228229" cy="231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98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Náš voľný čas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our free time 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-1658542" y="9127034"/>
            <a:ext cx="21015838" cy="2317243"/>
            <a:chOff x="0" y="-57150"/>
            <a:chExt cx="5535036" cy="610303"/>
          </a:xfrm>
        </p:grpSpPr>
        <p:sp>
          <p:nvSpPr>
            <p:cNvPr id="299" name="Google Shape;299;p18"/>
            <p:cNvSpPr/>
            <p:nvPr/>
          </p:nvSpPr>
          <p:spPr>
            <a:xfrm>
              <a:off x="0" y="0"/>
              <a:ext cx="5535036" cy="553153"/>
            </a:xfrm>
            <a:custGeom>
              <a:avLst/>
              <a:gdLst/>
              <a:ahLst/>
              <a:cxnLst/>
              <a:rect l="l" t="t" r="r" b="b"/>
              <a:pathLst>
                <a:path w="5535036" h="553153" extrusionOk="0">
                  <a:moveTo>
                    <a:pt x="0" y="0"/>
                  </a:moveTo>
                  <a:lnTo>
                    <a:pt x="5535036" y="0"/>
                  </a:lnTo>
                  <a:lnTo>
                    <a:pt x="5535036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300" name="Google Shape;300;p18"/>
            <p:cNvSpPr txBox="1"/>
            <p:nvPr/>
          </p:nvSpPr>
          <p:spPr>
            <a:xfrm>
              <a:off x="0" y="-57150"/>
              <a:ext cx="5535036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1" name="Google Shape;301;p18"/>
          <p:cNvSpPr/>
          <p:nvPr/>
        </p:nvSpPr>
        <p:spPr>
          <a:xfrm>
            <a:off x="12690609" y="-917695"/>
            <a:ext cx="5597391" cy="6150881"/>
          </a:xfrm>
          <a:custGeom>
            <a:avLst/>
            <a:gdLst/>
            <a:ahLst/>
            <a:cxnLst/>
            <a:rect l="l" t="t" r="r" b="b"/>
            <a:pathLst>
              <a:path w="5597391" h="6150881" extrusionOk="0">
                <a:moveTo>
                  <a:pt x="0" y="0"/>
                </a:moveTo>
                <a:lnTo>
                  <a:pt x="5597391" y="0"/>
                </a:lnTo>
                <a:lnTo>
                  <a:pt x="5597391" y="6150881"/>
                </a:lnTo>
                <a:lnTo>
                  <a:pt x="0" y="6150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302" name="Google Shape;302;p18"/>
          <p:cNvSpPr/>
          <p:nvPr/>
        </p:nvSpPr>
        <p:spPr>
          <a:xfrm>
            <a:off x="12683593" y="3733746"/>
            <a:ext cx="5604407" cy="6553254"/>
          </a:xfrm>
          <a:custGeom>
            <a:avLst/>
            <a:gdLst/>
            <a:ahLst/>
            <a:cxnLst/>
            <a:rect l="l" t="t" r="r" b="b"/>
            <a:pathLst>
              <a:path w="5604407" h="6553254" extrusionOk="0">
                <a:moveTo>
                  <a:pt x="0" y="0"/>
                </a:moveTo>
                <a:lnTo>
                  <a:pt x="5604407" y="0"/>
                </a:lnTo>
                <a:lnTo>
                  <a:pt x="5604407" y="6553254"/>
                </a:lnTo>
                <a:lnTo>
                  <a:pt x="0" y="6553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303" name="Google Shape;303;p18"/>
          <p:cNvSpPr/>
          <p:nvPr/>
        </p:nvSpPr>
        <p:spPr>
          <a:xfrm>
            <a:off x="1028700" y="2628912"/>
            <a:ext cx="11301259" cy="6243946"/>
          </a:xfrm>
          <a:custGeom>
            <a:avLst/>
            <a:gdLst/>
            <a:ahLst/>
            <a:cxnLst/>
            <a:rect l="l" t="t" r="r" b="b"/>
            <a:pathLst>
              <a:path w="11301259" h="6243946" extrusionOk="0">
                <a:moveTo>
                  <a:pt x="0" y="0"/>
                </a:moveTo>
                <a:lnTo>
                  <a:pt x="11301259" y="0"/>
                </a:lnTo>
                <a:lnTo>
                  <a:pt x="11301259" y="6243946"/>
                </a:lnTo>
                <a:lnTo>
                  <a:pt x="0" y="62439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304" name="Google Shape;304;p18"/>
          <p:cNvSpPr txBox="1"/>
          <p:nvPr/>
        </p:nvSpPr>
        <p:spPr>
          <a:xfrm>
            <a:off x="-544635" y="116938"/>
            <a:ext cx="13228229" cy="231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98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Náš voľný čas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our free time 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19"/>
          <p:cNvGrpSpPr/>
          <p:nvPr/>
        </p:nvGrpSpPr>
        <p:grpSpPr>
          <a:xfrm>
            <a:off x="-1658542" y="9127034"/>
            <a:ext cx="21015838" cy="2317243"/>
            <a:chOff x="0" y="-57150"/>
            <a:chExt cx="5535036" cy="610303"/>
          </a:xfrm>
        </p:grpSpPr>
        <p:sp>
          <p:nvSpPr>
            <p:cNvPr id="310" name="Google Shape;310;p19"/>
            <p:cNvSpPr/>
            <p:nvPr/>
          </p:nvSpPr>
          <p:spPr>
            <a:xfrm>
              <a:off x="0" y="0"/>
              <a:ext cx="5535036" cy="553153"/>
            </a:xfrm>
            <a:custGeom>
              <a:avLst/>
              <a:gdLst/>
              <a:ahLst/>
              <a:cxnLst/>
              <a:rect l="l" t="t" r="r" b="b"/>
              <a:pathLst>
                <a:path w="5535036" h="553153" extrusionOk="0">
                  <a:moveTo>
                    <a:pt x="0" y="0"/>
                  </a:moveTo>
                  <a:lnTo>
                    <a:pt x="5535036" y="0"/>
                  </a:lnTo>
                  <a:lnTo>
                    <a:pt x="5535036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311" name="Google Shape;311;p19"/>
            <p:cNvSpPr txBox="1"/>
            <p:nvPr/>
          </p:nvSpPr>
          <p:spPr>
            <a:xfrm>
              <a:off x="0" y="-57150"/>
              <a:ext cx="5535036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2" name="Google Shape;312;p19"/>
          <p:cNvSpPr/>
          <p:nvPr/>
        </p:nvSpPr>
        <p:spPr>
          <a:xfrm>
            <a:off x="7530704" y="589017"/>
            <a:ext cx="9892162" cy="8309416"/>
          </a:xfrm>
          <a:custGeom>
            <a:avLst/>
            <a:gdLst/>
            <a:ahLst/>
            <a:cxnLst/>
            <a:rect l="l" t="t" r="r" b="b"/>
            <a:pathLst>
              <a:path w="9892162" h="8309416" extrusionOk="0">
                <a:moveTo>
                  <a:pt x="0" y="0"/>
                </a:moveTo>
                <a:lnTo>
                  <a:pt x="9892162" y="0"/>
                </a:lnTo>
                <a:lnTo>
                  <a:pt x="9892162" y="8309416"/>
                </a:lnTo>
                <a:lnTo>
                  <a:pt x="0" y="83094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313" name="Google Shape;313;p19"/>
          <p:cNvSpPr/>
          <p:nvPr/>
        </p:nvSpPr>
        <p:spPr>
          <a:xfrm>
            <a:off x="1515664" y="2624166"/>
            <a:ext cx="3575789" cy="6356958"/>
          </a:xfrm>
          <a:custGeom>
            <a:avLst/>
            <a:gdLst/>
            <a:ahLst/>
            <a:cxnLst/>
            <a:rect l="l" t="t" r="r" b="b"/>
            <a:pathLst>
              <a:path w="3575789" h="6356958" extrusionOk="0">
                <a:moveTo>
                  <a:pt x="0" y="0"/>
                </a:moveTo>
                <a:lnTo>
                  <a:pt x="3575788" y="0"/>
                </a:lnTo>
                <a:lnTo>
                  <a:pt x="357578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314" name="Google Shape;314;p19"/>
          <p:cNvSpPr txBox="1"/>
          <p:nvPr/>
        </p:nvSpPr>
        <p:spPr>
          <a:xfrm>
            <a:off x="-2680665" y="866775"/>
            <a:ext cx="13228229" cy="1394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98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Erazmus +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/>
          <p:nvPr/>
        </p:nvSpPr>
        <p:spPr>
          <a:xfrm>
            <a:off x="1028700" y="676275"/>
            <a:ext cx="3723531" cy="156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2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Obsah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762625" y="1981900"/>
            <a:ext cx="10498200" cy="60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21097" marR="0" lvl="1" indent="-247849" algn="l" rtl="0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3"/>
              <a:buFont typeface="Arial"/>
              <a:buChar char="•"/>
            </a:pPr>
            <a:r>
              <a:rPr lang="en-US" sz="2213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Úvod o ReFab Lab</a:t>
            </a:r>
            <a:r>
              <a:rPr lang="en-US" sz="2213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/ </a:t>
            </a:r>
            <a:r>
              <a:rPr lang="en-US" sz="2213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Introduction about ReFab Lab</a:t>
            </a:r>
            <a:endParaRPr sz="1200"/>
          </a:p>
          <a:p>
            <a:pPr marL="521097" marR="0" lvl="1" indent="-247849" algn="l" rtl="0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3"/>
              <a:buFont typeface="Arial"/>
              <a:buChar char="•"/>
            </a:pPr>
            <a:r>
              <a:rPr lang="en-US" sz="2213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ReFab Lab</a:t>
            </a:r>
            <a:r>
              <a:rPr lang="en-US" sz="2213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/ </a:t>
            </a:r>
            <a:r>
              <a:rPr lang="en-US" sz="2213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ReFab Lab</a:t>
            </a:r>
            <a:endParaRPr sz="1200"/>
          </a:p>
          <a:p>
            <a:pPr marL="521097" marR="0" lvl="1" indent="-247849" algn="l" rtl="0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3"/>
              <a:buFont typeface="Arial"/>
              <a:buChar char="•"/>
            </a:pPr>
            <a:r>
              <a:rPr lang="en-US" sz="2213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Lokácia / location</a:t>
            </a:r>
            <a:endParaRPr sz="1200"/>
          </a:p>
          <a:p>
            <a:pPr marL="521097" marR="0" lvl="1" indent="-247849" algn="l" rtl="0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3"/>
              <a:buFont typeface="Arial"/>
              <a:buChar char="•"/>
            </a:pPr>
            <a:r>
              <a:rPr lang="en-US" sz="2213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Organizačná štruktúra / Organizational structure</a:t>
            </a:r>
            <a:endParaRPr sz="1200"/>
          </a:p>
          <a:p>
            <a:pPr marL="521097" marR="0" lvl="1" indent="-247849" algn="l" rtl="0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3"/>
              <a:buFont typeface="Arial"/>
              <a:buChar char="•"/>
            </a:pPr>
            <a:r>
              <a:rPr lang="en-US" sz="2213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Fotky z ReFab Lab / Photos from ReFab Lab</a:t>
            </a:r>
            <a:endParaRPr sz="1200"/>
          </a:p>
          <a:p>
            <a:pPr marL="521097" marR="0" lvl="1" indent="-247849" algn="l" rtl="0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3"/>
              <a:buFont typeface="Arial"/>
              <a:buChar char="•"/>
            </a:pPr>
            <a:r>
              <a:rPr lang="en-US" sz="2213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Fotky výrobkov / Photos of products</a:t>
            </a:r>
            <a:endParaRPr sz="1200"/>
          </a:p>
          <a:p>
            <a:pPr marL="521097" marR="0" lvl="1" indent="-247849" algn="l" rtl="0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3"/>
              <a:buFont typeface="Arial"/>
              <a:buChar char="•"/>
            </a:pPr>
            <a:r>
              <a:rPr lang="en-US" sz="2213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Moja činnosť v ReFab Lab </a:t>
            </a:r>
            <a:r>
              <a:rPr lang="en-US" sz="2213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/ </a:t>
            </a:r>
            <a:r>
              <a:rPr lang="en-US" sz="2213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My perfomed activities</a:t>
            </a:r>
            <a:endParaRPr sz="1200"/>
          </a:p>
          <a:p>
            <a:pPr marL="521097" marR="0" lvl="1" indent="-247849" algn="l" rtl="0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3"/>
              <a:buFont typeface="Arial"/>
              <a:buChar char="•"/>
            </a:pPr>
            <a:r>
              <a:rPr lang="en-US" sz="2213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Výsledky praxe</a:t>
            </a:r>
            <a:r>
              <a:rPr lang="en-US" sz="2213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/ </a:t>
            </a:r>
            <a:r>
              <a:rPr lang="en-US" sz="2213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Results of practise</a:t>
            </a:r>
            <a:endParaRPr sz="1200"/>
          </a:p>
          <a:p>
            <a:pPr marL="521097" marR="0" lvl="1" indent="-247849" algn="l" rtl="0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3"/>
              <a:buFont typeface="Arial"/>
              <a:buChar char="•"/>
            </a:pPr>
            <a:r>
              <a:rPr lang="en-US" sz="2213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Oskenovaný denník / scanned diary</a:t>
            </a:r>
            <a:endParaRPr sz="1200"/>
          </a:p>
          <a:p>
            <a:pPr marL="521097" marR="0" lvl="1" indent="-247849" algn="l" rtl="0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3"/>
              <a:buFont typeface="Arial"/>
              <a:buChar char="•"/>
            </a:pPr>
            <a:r>
              <a:rPr lang="en-US" sz="2213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Oskenovaný denník / scanned diary</a:t>
            </a:r>
            <a:endParaRPr sz="1200"/>
          </a:p>
          <a:p>
            <a:pPr marL="521097" marR="0" lvl="1" indent="-247849" algn="l" rtl="0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3"/>
              <a:buFont typeface="Arial"/>
              <a:buChar char="•"/>
            </a:pPr>
            <a:r>
              <a:rPr lang="en-US" sz="2213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Náš voľný čas / our free time</a:t>
            </a:r>
            <a:endParaRPr sz="1200"/>
          </a:p>
          <a:p>
            <a:pPr marL="521097" marR="0" lvl="1" indent="-247849" algn="l" rtl="0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3"/>
              <a:buFont typeface="Arial"/>
              <a:buChar char="•"/>
            </a:pPr>
            <a:r>
              <a:rPr lang="en-US" sz="2213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Náš voľný čas / our free time</a:t>
            </a:r>
            <a:endParaRPr sz="1200"/>
          </a:p>
          <a:p>
            <a:pPr marL="521097" marR="0" lvl="1" indent="-247849" algn="l" rtl="0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3"/>
              <a:buFont typeface="Arial"/>
              <a:buChar char="•"/>
            </a:pPr>
            <a:r>
              <a:rPr lang="en-US" sz="2213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Erazmus +</a:t>
            </a:r>
            <a:endParaRPr sz="1200"/>
          </a:p>
        </p:txBody>
      </p:sp>
      <p:grpSp>
        <p:nvGrpSpPr>
          <p:cNvPr id="103" name="Google Shape;103;p2"/>
          <p:cNvGrpSpPr/>
          <p:nvPr/>
        </p:nvGrpSpPr>
        <p:grpSpPr>
          <a:xfrm>
            <a:off x="-1542369" y="7969728"/>
            <a:ext cx="21015978" cy="2317259"/>
            <a:chOff x="0" y="-57150"/>
            <a:chExt cx="5535036" cy="610303"/>
          </a:xfrm>
        </p:grpSpPr>
        <p:sp>
          <p:nvSpPr>
            <p:cNvPr id="104" name="Google Shape;104;p2"/>
            <p:cNvSpPr/>
            <p:nvPr/>
          </p:nvSpPr>
          <p:spPr>
            <a:xfrm>
              <a:off x="0" y="0"/>
              <a:ext cx="5535036" cy="553153"/>
            </a:xfrm>
            <a:custGeom>
              <a:avLst/>
              <a:gdLst/>
              <a:ahLst/>
              <a:cxnLst/>
              <a:rect l="l" t="t" r="r" b="b"/>
              <a:pathLst>
                <a:path w="5535036" h="553153" extrusionOk="0">
                  <a:moveTo>
                    <a:pt x="0" y="0"/>
                  </a:moveTo>
                  <a:lnTo>
                    <a:pt x="5535036" y="0"/>
                  </a:lnTo>
                  <a:lnTo>
                    <a:pt x="5535036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105" name="Google Shape;105;p2"/>
            <p:cNvSpPr txBox="1"/>
            <p:nvPr/>
          </p:nvSpPr>
          <p:spPr>
            <a:xfrm>
              <a:off x="0" y="-57150"/>
              <a:ext cx="5535036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2"/>
          <p:cNvSpPr/>
          <p:nvPr/>
        </p:nvSpPr>
        <p:spPr>
          <a:xfrm>
            <a:off x="13678150" y="8226350"/>
            <a:ext cx="4606544" cy="2057217"/>
          </a:xfrm>
          <a:custGeom>
            <a:avLst/>
            <a:gdLst/>
            <a:ahLst/>
            <a:cxnLst/>
            <a:rect l="l" t="t" r="r" b="b"/>
            <a:pathLst>
              <a:path w="5234709" h="2441800" extrusionOk="0">
                <a:moveTo>
                  <a:pt x="0" y="0"/>
                </a:moveTo>
                <a:lnTo>
                  <a:pt x="5234709" y="0"/>
                </a:lnTo>
                <a:lnTo>
                  <a:pt x="5234709" y="2441800"/>
                </a:lnTo>
                <a:lnTo>
                  <a:pt x="0" y="2441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20"/>
          <p:cNvGrpSpPr/>
          <p:nvPr/>
        </p:nvGrpSpPr>
        <p:grpSpPr>
          <a:xfrm>
            <a:off x="-1658542" y="9127034"/>
            <a:ext cx="21015838" cy="2317243"/>
            <a:chOff x="0" y="-57150"/>
            <a:chExt cx="5535036" cy="610303"/>
          </a:xfrm>
        </p:grpSpPr>
        <p:sp>
          <p:nvSpPr>
            <p:cNvPr id="320" name="Google Shape;320;p20"/>
            <p:cNvSpPr/>
            <p:nvPr/>
          </p:nvSpPr>
          <p:spPr>
            <a:xfrm>
              <a:off x="0" y="0"/>
              <a:ext cx="5535036" cy="553153"/>
            </a:xfrm>
            <a:custGeom>
              <a:avLst/>
              <a:gdLst/>
              <a:ahLst/>
              <a:cxnLst/>
              <a:rect l="l" t="t" r="r" b="b"/>
              <a:pathLst>
                <a:path w="5535036" h="553153" extrusionOk="0">
                  <a:moveTo>
                    <a:pt x="0" y="0"/>
                  </a:moveTo>
                  <a:lnTo>
                    <a:pt x="5535036" y="0"/>
                  </a:lnTo>
                  <a:lnTo>
                    <a:pt x="5535036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321" name="Google Shape;321;p20"/>
            <p:cNvSpPr txBox="1"/>
            <p:nvPr/>
          </p:nvSpPr>
          <p:spPr>
            <a:xfrm>
              <a:off x="0" y="-57150"/>
              <a:ext cx="5535036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2" name="Google Shape;322;p20"/>
          <p:cNvSpPr/>
          <p:nvPr/>
        </p:nvSpPr>
        <p:spPr>
          <a:xfrm>
            <a:off x="6173993" y="3225401"/>
            <a:ext cx="5940013" cy="6079669"/>
          </a:xfrm>
          <a:custGeom>
            <a:avLst/>
            <a:gdLst/>
            <a:ahLst/>
            <a:cxnLst/>
            <a:rect l="l" t="t" r="r" b="b"/>
            <a:pathLst>
              <a:path w="5940013" h="6079669" extrusionOk="0">
                <a:moveTo>
                  <a:pt x="0" y="0"/>
                </a:moveTo>
                <a:lnTo>
                  <a:pt x="5940014" y="0"/>
                </a:lnTo>
                <a:lnTo>
                  <a:pt x="5940014" y="6079668"/>
                </a:lnTo>
                <a:lnTo>
                  <a:pt x="0" y="60796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323" name="Google Shape;323;p20"/>
          <p:cNvSpPr txBox="1"/>
          <p:nvPr/>
        </p:nvSpPr>
        <p:spPr>
          <a:xfrm>
            <a:off x="2235263" y="562561"/>
            <a:ext cx="13228229" cy="231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98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Ďakujem za pozornosť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thank you for your attention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/>
          <p:nvPr/>
        </p:nvSpPr>
        <p:spPr>
          <a:xfrm>
            <a:off x="3343911" y="436965"/>
            <a:ext cx="11010932" cy="156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2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Úvod o ReFab Lab</a:t>
            </a:r>
            <a:endParaRPr/>
          </a:p>
        </p:txBody>
      </p:sp>
      <p:sp>
        <p:nvSpPr>
          <p:cNvPr id="112" name="Google Shape;112;p3"/>
          <p:cNvSpPr txBox="1"/>
          <p:nvPr/>
        </p:nvSpPr>
        <p:spPr>
          <a:xfrm>
            <a:off x="1018541" y="2736315"/>
            <a:ext cx="15661672" cy="552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65262" marR="0" lvl="1" indent="-282631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8"/>
              <a:buFont typeface="Arial"/>
              <a:buChar char="•"/>
            </a:pPr>
            <a:r>
              <a:rPr lang="en-US" sz="2618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ReFab Lab AB bol založený v roku 2020 Kevinom Keulom a Lili Smith . Spoločne prinášajú zmes stolárstva, architektúry, výtvarného umenia, nábytkového dizajnu, interiérového dizajnu a dlhoročného co-business manažmentu</a:t>
            </a:r>
            <a:endParaRPr/>
          </a:p>
          <a:p>
            <a:pPr marL="0" marR="0" lvl="0" indent="0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18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65262" marR="0" lvl="1" indent="-282631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8"/>
              <a:buFont typeface="Arial"/>
              <a:buChar char="•"/>
            </a:pPr>
            <a:r>
              <a:rPr lang="en-US" sz="2618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tvoria, organizujú dizajnérske , teambuildingové akcie, drevárske a tvorivé dielne , členstvo v drevárskom klube a taktiež prevádzkujú neziskovú organizáciu Community Builds</a:t>
            </a:r>
            <a:endParaRPr/>
          </a:p>
          <a:p>
            <a:pPr marL="0" marR="0" lvl="0" indent="0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18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65262" marR="0" lvl="1" indent="-282631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8"/>
              <a:buFont typeface="Arial"/>
              <a:buChar char="•"/>
            </a:pPr>
            <a:r>
              <a:rPr lang="en-US" sz="2618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všetky aktivity v ReFab Lab sú zamerané na kreatívne návyky , ktoré umožňujú zmenu myslenia od nákupu nových k používaniu domácich majstrov a zachránených materiálov na stavbu alebo prepracovanie vašich obľúbených vecí.</a:t>
            </a:r>
            <a:endParaRPr/>
          </a:p>
          <a:p>
            <a:pPr marL="0" marR="0" lvl="0" indent="0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18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18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3" name="Google Shape;113;p3"/>
          <p:cNvGrpSpPr/>
          <p:nvPr/>
        </p:nvGrpSpPr>
        <p:grpSpPr>
          <a:xfrm>
            <a:off x="-2367992" y="7969732"/>
            <a:ext cx="21015978" cy="2317259"/>
            <a:chOff x="0" y="-57150"/>
            <a:chExt cx="5535036" cy="610303"/>
          </a:xfrm>
        </p:grpSpPr>
        <p:sp>
          <p:nvSpPr>
            <p:cNvPr id="114" name="Google Shape;114;p3"/>
            <p:cNvSpPr/>
            <p:nvPr/>
          </p:nvSpPr>
          <p:spPr>
            <a:xfrm>
              <a:off x="0" y="0"/>
              <a:ext cx="5535036" cy="553153"/>
            </a:xfrm>
            <a:custGeom>
              <a:avLst/>
              <a:gdLst/>
              <a:ahLst/>
              <a:cxnLst/>
              <a:rect l="l" t="t" r="r" b="b"/>
              <a:pathLst>
                <a:path w="5535036" h="553153" extrusionOk="0">
                  <a:moveTo>
                    <a:pt x="0" y="0"/>
                  </a:moveTo>
                  <a:lnTo>
                    <a:pt x="5535036" y="0"/>
                  </a:lnTo>
                  <a:lnTo>
                    <a:pt x="5535036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115" name="Google Shape;115;p3"/>
            <p:cNvSpPr txBox="1"/>
            <p:nvPr/>
          </p:nvSpPr>
          <p:spPr>
            <a:xfrm>
              <a:off x="0" y="-57150"/>
              <a:ext cx="5535036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3"/>
          <p:cNvSpPr/>
          <p:nvPr/>
        </p:nvSpPr>
        <p:spPr>
          <a:xfrm>
            <a:off x="13287375" y="8188225"/>
            <a:ext cx="4999147" cy="2160993"/>
          </a:xfrm>
          <a:custGeom>
            <a:avLst/>
            <a:gdLst/>
            <a:ahLst/>
            <a:cxnLst/>
            <a:rect l="l" t="t" r="r" b="b"/>
            <a:pathLst>
              <a:path w="5234709" h="2441800" extrusionOk="0">
                <a:moveTo>
                  <a:pt x="0" y="0"/>
                </a:moveTo>
                <a:lnTo>
                  <a:pt x="5234709" y="0"/>
                </a:lnTo>
                <a:lnTo>
                  <a:pt x="5234709" y="2441800"/>
                </a:lnTo>
                <a:lnTo>
                  <a:pt x="0" y="2441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17" name="Google Shape;117;p3"/>
          <p:cNvSpPr/>
          <p:nvPr/>
        </p:nvSpPr>
        <p:spPr>
          <a:xfrm>
            <a:off x="1018550" y="8454700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18" name="Google Shape;118;p3"/>
          <p:cNvSpPr/>
          <p:nvPr/>
        </p:nvSpPr>
        <p:spPr>
          <a:xfrm>
            <a:off x="15675961" y="608415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 txBox="1"/>
          <p:nvPr/>
        </p:nvSpPr>
        <p:spPr>
          <a:xfrm>
            <a:off x="2032952" y="214730"/>
            <a:ext cx="12774052" cy="283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98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Introduction about ReFab Lab</a:t>
            </a:r>
            <a:endParaRPr/>
          </a:p>
        </p:txBody>
      </p:sp>
      <p:sp>
        <p:nvSpPr>
          <p:cNvPr id="124" name="Google Shape;124;p4"/>
          <p:cNvSpPr txBox="1"/>
          <p:nvPr/>
        </p:nvSpPr>
        <p:spPr>
          <a:xfrm>
            <a:off x="820712" y="3196164"/>
            <a:ext cx="15661672" cy="460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65262" marR="0" lvl="1" indent="-282631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8"/>
              <a:buFont typeface="Arial"/>
              <a:buChar char="•"/>
            </a:pPr>
            <a:r>
              <a:rPr lang="en-US" sz="2618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ReFab Lab AB was founded in 2020 by, Kevin Keul and Lili Smith. They bring a mix of carpentry, architecture, fine art, furniture design, interior design and many years of co-business management</a:t>
            </a:r>
            <a:endParaRPr/>
          </a:p>
          <a:p>
            <a:pPr marL="0" marR="0" lvl="0" indent="0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18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65262" marR="0" lvl="1" indent="-282631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8"/>
              <a:buFont typeface="Arial"/>
              <a:buChar char="•"/>
            </a:pPr>
            <a:r>
              <a:rPr lang="en-US" sz="2618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they create, hold designer residencies, team building events, woodworking and creative workshops, a member based woodworking club and operate the non-profit, Community Builds</a:t>
            </a:r>
            <a:endParaRPr/>
          </a:p>
          <a:p>
            <a:pPr marL="0" marR="0" lvl="0" indent="0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18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65262" marR="0" lvl="1" indent="-282631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8"/>
              <a:buFont typeface="Arial"/>
              <a:buChar char="•"/>
            </a:pPr>
            <a:r>
              <a:rPr lang="en-US" sz="2618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all activities in ReFab Lab are focused on creative habits to enable shifts in mind set from buying new to using DIY and salvaged materials to build or re-finish your favorite things.</a:t>
            </a:r>
            <a:endParaRPr/>
          </a:p>
          <a:p>
            <a:pPr marL="0" marR="0" lvl="0" indent="0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18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25" name="Google Shape;125;p4"/>
          <p:cNvGrpSpPr/>
          <p:nvPr/>
        </p:nvGrpSpPr>
        <p:grpSpPr>
          <a:xfrm>
            <a:off x="-91817" y="8116845"/>
            <a:ext cx="21015978" cy="2317259"/>
            <a:chOff x="0" y="-57150"/>
            <a:chExt cx="5535036" cy="610303"/>
          </a:xfrm>
        </p:grpSpPr>
        <p:sp>
          <p:nvSpPr>
            <p:cNvPr id="126" name="Google Shape;126;p4"/>
            <p:cNvSpPr/>
            <p:nvPr/>
          </p:nvSpPr>
          <p:spPr>
            <a:xfrm>
              <a:off x="0" y="0"/>
              <a:ext cx="5535036" cy="553153"/>
            </a:xfrm>
            <a:custGeom>
              <a:avLst/>
              <a:gdLst/>
              <a:ahLst/>
              <a:cxnLst/>
              <a:rect l="l" t="t" r="r" b="b"/>
              <a:pathLst>
                <a:path w="5535036" h="553153" extrusionOk="0">
                  <a:moveTo>
                    <a:pt x="0" y="0"/>
                  </a:moveTo>
                  <a:lnTo>
                    <a:pt x="5535036" y="0"/>
                  </a:lnTo>
                  <a:lnTo>
                    <a:pt x="5535036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127" name="Google Shape;127;p4"/>
            <p:cNvSpPr txBox="1"/>
            <p:nvPr/>
          </p:nvSpPr>
          <p:spPr>
            <a:xfrm>
              <a:off x="0" y="-57150"/>
              <a:ext cx="5535036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4"/>
          <p:cNvSpPr/>
          <p:nvPr/>
        </p:nvSpPr>
        <p:spPr>
          <a:xfrm>
            <a:off x="14233300" y="8321225"/>
            <a:ext cx="4056899" cy="1965649"/>
          </a:xfrm>
          <a:custGeom>
            <a:avLst/>
            <a:gdLst/>
            <a:ahLst/>
            <a:cxnLst/>
            <a:rect l="l" t="t" r="r" b="b"/>
            <a:pathLst>
              <a:path w="5234709" h="2441800" extrusionOk="0">
                <a:moveTo>
                  <a:pt x="0" y="0"/>
                </a:moveTo>
                <a:lnTo>
                  <a:pt x="5234709" y="0"/>
                </a:lnTo>
                <a:lnTo>
                  <a:pt x="5234709" y="2441800"/>
                </a:lnTo>
                <a:lnTo>
                  <a:pt x="0" y="2441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29" name="Google Shape;129;p4"/>
          <p:cNvSpPr/>
          <p:nvPr/>
        </p:nvSpPr>
        <p:spPr>
          <a:xfrm>
            <a:off x="1028700" y="8159100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30" name="Google Shape;130;p4"/>
          <p:cNvSpPr/>
          <p:nvPr/>
        </p:nvSpPr>
        <p:spPr>
          <a:xfrm>
            <a:off x="15675961" y="608415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/>
        </p:nvSpPr>
        <p:spPr>
          <a:xfrm>
            <a:off x="2032952" y="866775"/>
            <a:ext cx="12774052" cy="1394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98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ReFab Lab</a:t>
            </a:r>
            <a:endParaRPr/>
          </a:p>
        </p:txBody>
      </p:sp>
      <p:grpSp>
        <p:nvGrpSpPr>
          <p:cNvPr id="136" name="Google Shape;136;p5"/>
          <p:cNvGrpSpPr/>
          <p:nvPr/>
        </p:nvGrpSpPr>
        <p:grpSpPr>
          <a:xfrm>
            <a:off x="-1496292" y="7969732"/>
            <a:ext cx="21015978" cy="2317259"/>
            <a:chOff x="0" y="-57150"/>
            <a:chExt cx="5535036" cy="610303"/>
          </a:xfrm>
        </p:grpSpPr>
        <p:sp>
          <p:nvSpPr>
            <p:cNvPr id="137" name="Google Shape;137;p5"/>
            <p:cNvSpPr/>
            <p:nvPr/>
          </p:nvSpPr>
          <p:spPr>
            <a:xfrm>
              <a:off x="0" y="0"/>
              <a:ext cx="5535036" cy="553153"/>
            </a:xfrm>
            <a:custGeom>
              <a:avLst/>
              <a:gdLst/>
              <a:ahLst/>
              <a:cxnLst/>
              <a:rect l="l" t="t" r="r" b="b"/>
              <a:pathLst>
                <a:path w="5535036" h="553153" extrusionOk="0">
                  <a:moveTo>
                    <a:pt x="0" y="0"/>
                  </a:moveTo>
                  <a:lnTo>
                    <a:pt x="5535036" y="0"/>
                  </a:lnTo>
                  <a:lnTo>
                    <a:pt x="5535036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138" name="Google Shape;138;p5"/>
            <p:cNvSpPr txBox="1"/>
            <p:nvPr/>
          </p:nvSpPr>
          <p:spPr>
            <a:xfrm>
              <a:off x="0" y="-57150"/>
              <a:ext cx="5535036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13418525" y="8159100"/>
            <a:ext cx="4868279" cy="2191516"/>
          </a:xfrm>
          <a:custGeom>
            <a:avLst/>
            <a:gdLst/>
            <a:ahLst/>
            <a:cxnLst/>
            <a:rect l="l" t="t" r="r" b="b"/>
            <a:pathLst>
              <a:path w="5234709" h="2441800" extrusionOk="0">
                <a:moveTo>
                  <a:pt x="0" y="0"/>
                </a:moveTo>
                <a:lnTo>
                  <a:pt x="5234709" y="0"/>
                </a:lnTo>
                <a:lnTo>
                  <a:pt x="5234709" y="2441800"/>
                </a:lnTo>
                <a:lnTo>
                  <a:pt x="0" y="2441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40" name="Google Shape;140;p5"/>
          <p:cNvSpPr/>
          <p:nvPr/>
        </p:nvSpPr>
        <p:spPr>
          <a:xfrm>
            <a:off x="1028700" y="8159100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41" name="Google Shape;141;p5"/>
          <p:cNvSpPr/>
          <p:nvPr/>
        </p:nvSpPr>
        <p:spPr>
          <a:xfrm>
            <a:off x="15675961" y="608415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42" name="Google Shape;142;p5"/>
          <p:cNvSpPr txBox="1"/>
          <p:nvPr/>
        </p:nvSpPr>
        <p:spPr>
          <a:xfrm>
            <a:off x="1313164" y="3273642"/>
            <a:ext cx="15661672" cy="4141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65262" marR="0" lvl="1" indent="-282631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8"/>
              <a:buFont typeface="Arial"/>
              <a:buChar char="•"/>
            </a:pPr>
            <a:r>
              <a:rPr lang="en-US" sz="2618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ReFab LaB skúma inovatívne vzdelávanie a zdieľanie vedomostí prostredníctvom workshopov, špeciálnych projektov a strategických partnerstiev</a:t>
            </a:r>
            <a:endParaRPr/>
          </a:p>
          <a:p>
            <a:pPr marL="0" marR="0" lvl="0" indent="0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18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65262" marR="0" lvl="1" indent="-282631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8"/>
              <a:buFont typeface="Arial"/>
              <a:buChar char="•"/>
            </a:pPr>
            <a:r>
              <a:rPr lang="en-US" sz="2618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medzi ich aktivity patrí výučba kreatívneho spracovania dreva a remesiel, navrhovanie a renovácia nábytku a záchrana materiálov</a:t>
            </a:r>
            <a:endParaRPr/>
          </a:p>
          <a:p>
            <a:pPr marL="0" marR="0" lvl="0" indent="0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18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65262" marR="0" lvl="1" indent="-282631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8"/>
              <a:buFont typeface="Arial"/>
              <a:buChar char="•"/>
            </a:pPr>
            <a:r>
              <a:rPr lang="en-US" sz="2618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 kruhovými postupmi uchovávania a opätovného použitia materiálov, sú aktivity poháňané hodnotami environmentálnej zodpovednosti, začlenenia a spolupráce</a:t>
            </a:r>
            <a:endParaRPr/>
          </a:p>
          <a:p>
            <a:pPr marL="0" marR="0" lvl="0" indent="0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18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/>
          <p:nvPr/>
        </p:nvSpPr>
        <p:spPr>
          <a:xfrm>
            <a:off x="2032952" y="866775"/>
            <a:ext cx="12774052" cy="1394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98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ReFab Lab</a:t>
            </a:r>
            <a:endParaRPr/>
          </a:p>
        </p:txBody>
      </p:sp>
      <p:grpSp>
        <p:nvGrpSpPr>
          <p:cNvPr id="148" name="Google Shape;148;p6"/>
          <p:cNvGrpSpPr/>
          <p:nvPr/>
        </p:nvGrpSpPr>
        <p:grpSpPr>
          <a:xfrm>
            <a:off x="-1717667" y="7961432"/>
            <a:ext cx="21015978" cy="2317259"/>
            <a:chOff x="0" y="-57150"/>
            <a:chExt cx="5535036" cy="610303"/>
          </a:xfrm>
        </p:grpSpPr>
        <p:sp>
          <p:nvSpPr>
            <p:cNvPr id="149" name="Google Shape;149;p6"/>
            <p:cNvSpPr/>
            <p:nvPr/>
          </p:nvSpPr>
          <p:spPr>
            <a:xfrm>
              <a:off x="0" y="0"/>
              <a:ext cx="5535036" cy="553153"/>
            </a:xfrm>
            <a:custGeom>
              <a:avLst/>
              <a:gdLst/>
              <a:ahLst/>
              <a:cxnLst/>
              <a:rect l="l" t="t" r="r" b="b"/>
              <a:pathLst>
                <a:path w="5535036" h="553153" extrusionOk="0">
                  <a:moveTo>
                    <a:pt x="0" y="0"/>
                  </a:moveTo>
                  <a:lnTo>
                    <a:pt x="5535036" y="0"/>
                  </a:lnTo>
                  <a:lnTo>
                    <a:pt x="5535036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150" name="Google Shape;150;p6"/>
            <p:cNvSpPr txBox="1"/>
            <p:nvPr/>
          </p:nvSpPr>
          <p:spPr>
            <a:xfrm>
              <a:off x="0" y="-57150"/>
              <a:ext cx="5535036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" name="Google Shape;151;p6"/>
          <p:cNvSpPr/>
          <p:nvPr/>
        </p:nvSpPr>
        <p:spPr>
          <a:xfrm>
            <a:off x="1028700" y="8159100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52" name="Google Shape;152;p6"/>
          <p:cNvSpPr/>
          <p:nvPr/>
        </p:nvSpPr>
        <p:spPr>
          <a:xfrm>
            <a:off x="15675961" y="608415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53" name="Google Shape;153;p6"/>
          <p:cNvSpPr txBox="1"/>
          <p:nvPr/>
        </p:nvSpPr>
        <p:spPr>
          <a:xfrm>
            <a:off x="1313164" y="3273642"/>
            <a:ext cx="15661672" cy="4141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65262" marR="0" lvl="1" indent="-282631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8"/>
              <a:buFont typeface="Arial"/>
              <a:buChar char="•"/>
            </a:pPr>
            <a:r>
              <a:rPr lang="en-US" sz="2618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ReFab Lab AB explores innovative education and knowledge sharing through workshops, special projects and strategic partnerships</a:t>
            </a:r>
            <a:endParaRPr/>
          </a:p>
          <a:p>
            <a:pPr marL="0" marR="0" lvl="0" indent="0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18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65262" marR="0" lvl="1" indent="-282631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8"/>
              <a:buFont typeface="Arial"/>
              <a:buChar char="•"/>
            </a:pPr>
            <a:r>
              <a:rPr lang="en-US" sz="2618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activities include teaching creative woodworking and crafts, designing and re-finishing furniture and salvaging materials</a:t>
            </a:r>
            <a:endParaRPr/>
          </a:p>
          <a:p>
            <a:pPr marL="0" marR="0" lvl="0" indent="0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18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65262" marR="0" lvl="1" indent="-282631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8"/>
              <a:buFont typeface="Arial"/>
              <a:buChar char="•"/>
            </a:pPr>
            <a:r>
              <a:rPr lang="en-US" sz="2618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with circular practices of material conservation and re-use, our activities are driven by our values of environmental responsibility, inclusion and collaboration</a:t>
            </a:r>
            <a:endParaRPr/>
          </a:p>
          <a:p>
            <a:pPr marL="0" marR="0" lvl="0" indent="0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18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6"/>
          <p:cNvSpPr/>
          <p:nvPr/>
        </p:nvSpPr>
        <p:spPr>
          <a:xfrm>
            <a:off x="13053289" y="7836896"/>
            <a:ext cx="5234709" cy="2441800"/>
          </a:xfrm>
          <a:custGeom>
            <a:avLst/>
            <a:gdLst/>
            <a:ahLst/>
            <a:cxnLst/>
            <a:rect l="l" t="t" r="r" b="b"/>
            <a:pathLst>
              <a:path w="5234709" h="2441800" extrusionOk="0">
                <a:moveTo>
                  <a:pt x="0" y="0"/>
                </a:moveTo>
                <a:lnTo>
                  <a:pt x="5234709" y="0"/>
                </a:lnTo>
                <a:lnTo>
                  <a:pt x="5234709" y="2441800"/>
                </a:lnTo>
                <a:lnTo>
                  <a:pt x="0" y="2441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7"/>
          <p:cNvGrpSpPr/>
          <p:nvPr/>
        </p:nvGrpSpPr>
        <p:grpSpPr>
          <a:xfrm>
            <a:off x="-1635833" y="8127436"/>
            <a:ext cx="21015838" cy="2317243"/>
            <a:chOff x="0" y="-57150"/>
            <a:chExt cx="5535036" cy="610303"/>
          </a:xfrm>
        </p:grpSpPr>
        <p:sp>
          <p:nvSpPr>
            <p:cNvPr id="160" name="Google Shape;160;p7"/>
            <p:cNvSpPr/>
            <p:nvPr/>
          </p:nvSpPr>
          <p:spPr>
            <a:xfrm>
              <a:off x="0" y="0"/>
              <a:ext cx="5535036" cy="553153"/>
            </a:xfrm>
            <a:custGeom>
              <a:avLst/>
              <a:gdLst/>
              <a:ahLst/>
              <a:cxnLst/>
              <a:rect l="l" t="t" r="r" b="b"/>
              <a:pathLst>
                <a:path w="5535036" h="553153" extrusionOk="0">
                  <a:moveTo>
                    <a:pt x="0" y="0"/>
                  </a:moveTo>
                  <a:lnTo>
                    <a:pt x="5535036" y="0"/>
                  </a:lnTo>
                  <a:lnTo>
                    <a:pt x="5535036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161" name="Google Shape;161;p7"/>
            <p:cNvSpPr txBox="1"/>
            <p:nvPr/>
          </p:nvSpPr>
          <p:spPr>
            <a:xfrm>
              <a:off x="0" y="-57150"/>
              <a:ext cx="5535036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" name="Google Shape;162;p7"/>
          <p:cNvSpPr/>
          <p:nvPr/>
        </p:nvSpPr>
        <p:spPr>
          <a:xfrm>
            <a:off x="1028700" y="8844953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63" name="Google Shape;163;p7"/>
          <p:cNvSpPr/>
          <p:nvPr/>
        </p:nvSpPr>
        <p:spPr>
          <a:xfrm>
            <a:off x="15675961" y="608415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64" name="Google Shape;164;p7"/>
          <p:cNvSpPr/>
          <p:nvPr/>
        </p:nvSpPr>
        <p:spPr>
          <a:xfrm>
            <a:off x="0" y="0"/>
            <a:ext cx="18288000" cy="8595360"/>
          </a:xfrm>
          <a:custGeom>
            <a:avLst/>
            <a:gdLst/>
            <a:ahLst/>
            <a:cxnLst/>
            <a:rect l="l" t="t" r="r" b="b"/>
            <a:pathLst>
              <a:path w="18288000" h="8595360" extrusionOk="0">
                <a:moveTo>
                  <a:pt x="0" y="0"/>
                </a:moveTo>
                <a:lnTo>
                  <a:pt x="18288000" y="0"/>
                </a:lnTo>
                <a:lnTo>
                  <a:pt x="18288000" y="8595360"/>
                </a:lnTo>
                <a:lnTo>
                  <a:pt x="0" y="8595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65" name="Google Shape;165;p7"/>
          <p:cNvSpPr/>
          <p:nvPr/>
        </p:nvSpPr>
        <p:spPr>
          <a:xfrm>
            <a:off x="9042083" y="5794058"/>
            <a:ext cx="1697355" cy="1642110"/>
          </a:xfrm>
          <a:custGeom>
            <a:avLst/>
            <a:gdLst/>
            <a:ahLst/>
            <a:cxnLst/>
            <a:rect l="l" t="t" r="r" b="b"/>
            <a:pathLst>
              <a:path w="2263140" h="2189480" extrusionOk="0">
                <a:moveTo>
                  <a:pt x="1295400" y="201930"/>
                </a:moveTo>
                <a:cubicBezTo>
                  <a:pt x="957580" y="300990"/>
                  <a:pt x="891540" y="322580"/>
                  <a:pt x="826770" y="378460"/>
                </a:cubicBezTo>
                <a:cubicBezTo>
                  <a:pt x="741680" y="449580"/>
                  <a:pt x="674370" y="589280"/>
                  <a:pt x="591820" y="697230"/>
                </a:cubicBezTo>
                <a:cubicBezTo>
                  <a:pt x="501650" y="811530"/>
                  <a:pt x="379730" y="932180"/>
                  <a:pt x="306070" y="1047750"/>
                </a:cubicBezTo>
                <a:cubicBezTo>
                  <a:pt x="246380" y="1144270"/>
                  <a:pt x="190500" y="1247140"/>
                  <a:pt x="171450" y="1332230"/>
                </a:cubicBezTo>
                <a:cubicBezTo>
                  <a:pt x="156210" y="1393190"/>
                  <a:pt x="166370" y="1454150"/>
                  <a:pt x="168910" y="1499870"/>
                </a:cubicBezTo>
                <a:cubicBezTo>
                  <a:pt x="171450" y="1532890"/>
                  <a:pt x="167640" y="1554480"/>
                  <a:pt x="182880" y="1582420"/>
                </a:cubicBezTo>
                <a:cubicBezTo>
                  <a:pt x="208280" y="1626870"/>
                  <a:pt x="281940" y="1677670"/>
                  <a:pt x="339090" y="1718310"/>
                </a:cubicBezTo>
                <a:cubicBezTo>
                  <a:pt x="396240" y="1760220"/>
                  <a:pt x="452120" y="1793240"/>
                  <a:pt x="527050" y="1827530"/>
                </a:cubicBezTo>
                <a:cubicBezTo>
                  <a:pt x="623570" y="1870710"/>
                  <a:pt x="754380" y="1912620"/>
                  <a:pt x="873760" y="1945640"/>
                </a:cubicBezTo>
                <a:cubicBezTo>
                  <a:pt x="998220" y="1981200"/>
                  <a:pt x="1153160" y="2014220"/>
                  <a:pt x="1261110" y="2028190"/>
                </a:cubicBezTo>
                <a:cubicBezTo>
                  <a:pt x="1336040" y="2038350"/>
                  <a:pt x="1391920" y="2049780"/>
                  <a:pt x="1452880" y="2039620"/>
                </a:cubicBezTo>
                <a:cubicBezTo>
                  <a:pt x="1513840" y="2029460"/>
                  <a:pt x="1582420" y="1997710"/>
                  <a:pt x="1629410" y="1969770"/>
                </a:cubicBezTo>
                <a:cubicBezTo>
                  <a:pt x="1666240" y="1948180"/>
                  <a:pt x="1687830" y="1925320"/>
                  <a:pt x="1719580" y="1897380"/>
                </a:cubicBezTo>
                <a:cubicBezTo>
                  <a:pt x="1758950" y="1860550"/>
                  <a:pt x="1804670" y="1814830"/>
                  <a:pt x="1845310" y="1764030"/>
                </a:cubicBezTo>
                <a:cubicBezTo>
                  <a:pt x="1891030" y="1706880"/>
                  <a:pt x="1938020" y="1648460"/>
                  <a:pt x="1976120" y="1569720"/>
                </a:cubicBezTo>
                <a:cubicBezTo>
                  <a:pt x="2028190" y="1465580"/>
                  <a:pt x="2087880" y="1266190"/>
                  <a:pt x="2105660" y="1184910"/>
                </a:cubicBezTo>
                <a:cubicBezTo>
                  <a:pt x="2114550" y="1149350"/>
                  <a:pt x="2114550" y="1140460"/>
                  <a:pt x="2115820" y="1104900"/>
                </a:cubicBezTo>
                <a:cubicBezTo>
                  <a:pt x="2117090" y="1035050"/>
                  <a:pt x="2112010" y="894080"/>
                  <a:pt x="2092960" y="793750"/>
                </a:cubicBezTo>
                <a:cubicBezTo>
                  <a:pt x="2073910" y="697230"/>
                  <a:pt x="2043430" y="595630"/>
                  <a:pt x="2001520" y="513080"/>
                </a:cubicBezTo>
                <a:cubicBezTo>
                  <a:pt x="1964690" y="435610"/>
                  <a:pt x="1908810" y="360680"/>
                  <a:pt x="1861820" y="308610"/>
                </a:cubicBezTo>
                <a:cubicBezTo>
                  <a:pt x="1826260" y="269240"/>
                  <a:pt x="1790700" y="241300"/>
                  <a:pt x="1751330" y="217170"/>
                </a:cubicBezTo>
                <a:cubicBezTo>
                  <a:pt x="1715770" y="194310"/>
                  <a:pt x="1685290" y="177800"/>
                  <a:pt x="1637030" y="167640"/>
                </a:cubicBezTo>
                <a:cubicBezTo>
                  <a:pt x="1565910" y="151130"/>
                  <a:pt x="1438910" y="151130"/>
                  <a:pt x="1355090" y="156210"/>
                </a:cubicBezTo>
                <a:cubicBezTo>
                  <a:pt x="1285240" y="161290"/>
                  <a:pt x="1221740" y="176530"/>
                  <a:pt x="1165860" y="190500"/>
                </a:cubicBezTo>
                <a:cubicBezTo>
                  <a:pt x="1121410" y="201930"/>
                  <a:pt x="1079500" y="236220"/>
                  <a:pt x="1046480" y="231140"/>
                </a:cubicBezTo>
                <a:cubicBezTo>
                  <a:pt x="1022350" y="227330"/>
                  <a:pt x="996950" y="207010"/>
                  <a:pt x="985520" y="189230"/>
                </a:cubicBezTo>
                <a:cubicBezTo>
                  <a:pt x="976630" y="175260"/>
                  <a:pt x="975360" y="154940"/>
                  <a:pt x="979170" y="139700"/>
                </a:cubicBezTo>
                <a:cubicBezTo>
                  <a:pt x="981710" y="123190"/>
                  <a:pt x="990600" y="105410"/>
                  <a:pt x="1003300" y="95250"/>
                </a:cubicBezTo>
                <a:cubicBezTo>
                  <a:pt x="1014730" y="83820"/>
                  <a:pt x="1032510" y="74930"/>
                  <a:pt x="1049020" y="74930"/>
                </a:cubicBezTo>
                <a:cubicBezTo>
                  <a:pt x="1069340" y="73660"/>
                  <a:pt x="1103630" y="87630"/>
                  <a:pt x="1117600" y="102870"/>
                </a:cubicBezTo>
                <a:cubicBezTo>
                  <a:pt x="1129030" y="115570"/>
                  <a:pt x="1134110" y="134620"/>
                  <a:pt x="1135380" y="149860"/>
                </a:cubicBezTo>
                <a:cubicBezTo>
                  <a:pt x="1135380" y="166370"/>
                  <a:pt x="1131570" y="185420"/>
                  <a:pt x="1121410" y="198120"/>
                </a:cubicBezTo>
                <a:cubicBezTo>
                  <a:pt x="1107440" y="214630"/>
                  <a:pt x="1075690" y="231140"/>
                  <a:pt x="1055370" y="232410"/>
                </a:cubicBezTo>
                <a:cubicBezTo>
                  <a:pt x="1038860" y="233680"/>
                  <a:pt x="1019810" y="226060"/>
                  <a:pt x="1007110" y="214630"/>
                </a:cubicBezTo>
                <a:cubicBezTo>
                  <a:pt x="993140" y="201930"/>
                  <a:pt x="976630" y="168910"/>
                  <a:pt x="977900" y="147320"/>
                </a:cubicBezTo>
                <a:cubicBezTo>
                  <a:pt x="979170" y="125730"/>
                  <a:pt x="996950" y="101600"/>
                  <a:pt x="1016000" y="85090"/>
                </a:cubicBezTo>
                <a:cubicBezTo>
                  <a:pt x="1040130" y="64770"/>
                  <a:pt x="1076960" y="54610"/>
                  <a:pt x="1118870" y="41910"/>
                </a:cubicBezTo>
                <a:cubicBezTo>
                  <a:pt x="1179830" y="25400"/>
                  <a:pt x="1278890" y="8890"/>
                  <a:pt x="1355090" y="3810"/>
                </a:cubicBezTo>
                <a:cubicBezTo>
                  <a:pt x="1426210" y="0"/>
                  <a:pt x="1501140" y="5080"/>
                  <a:pt x="1562100" y="11430"/>
                </a:cubicBezTo>
                <a:cubicBezTo>
                  <a:pt x="1610360" y="16510"/>
                  <a:pt x="1654810" y="24130"/>
                  <a:pt x="1691640" y="35560"/>
                </a:cubicBezTo>
                <a:cubicBezTo>
                  <a:pt x="1720850" y="44450"/>
                  <a:pt x="1737360" y="50800"/>
                  <a:pt x="1767840" y="68580"/>
                </a:cubicBezTo>
                <a:cubicBezTo>
                  <a:pt x="1818640" y="99060"/>
                  <a:pt x="1907540" y="158750"/>
                  <a:pt x="1964690" y="222250"/>
                </a:cubicBezTo>
                <a:cubicBezTo>
                  <a:pt x="2026920" y="289560"/>
                  <a:pt x="2077720" y="377190"/>
                  <a:pt x="2120900" y="466090"/>
                </a:cubicBezTo>
                <a:cubicBezTo>
                  <a:pt x="2166620" y="560070"/>
                  <a:pt x="2204720" y="674370"/>
                  <a:pt x="2227580" y="774700"/>
                </a:cubicBezTo>
                <a:cubicBezTo>
                  <a:pt x="2249170" y="864870"/>
                  <a:pt x="2260600" y="975360"/>
                  <a:pt x="2263140" y="1040130"/>
                </a:cubicBezTo>
                <a:cubicBezTo>
                  <a:pt x="2263140" y="1075690"/>
                  <a:pt x="2260600" y="1089660"/>
                  <a:pt x="2256790" y="1123950"/>
                </a:cubicBezTo>
                <a:cubicBezTo>
                  <a:pt x="2249170" y="1178560"/>
                  <a:pt x="2232660" y="1264920"/>
                  <a:pt x="2214880" y="1334770"/>
                </a:cubicBezTo>
                <a:cubicBezTo>
                  <a:pt x="2194560" y="1407160"/>
                  <a:pt x="2162810" y="1493520"/>
                  <a:pt x="2141220" y="1551940"/>
                </a:cubicBezTo>
                <a:cubicBezTo>
                  <a:pt x="2125980" y="1591310"/>
                  <a:pt x="2119630" y="1616710"/>
                  <a:pt x="2100580" y="1651000"/>
                </a:cubicBezTo>
                <a:cubicBezTo>
                  <a:pt x="2076450" y="1695450"/>
                  <a:pt x="2040890" y="1743710"/>
                  <a:pt x="2005330" y="1791970"/>
                </a:cubicBezTo>
                <a:cubicBezTo>
                  <a:pt x="1968500" y="1842770"/>
                  <a:pt x="1927860" y="1902460"/>
                  <a:pt x="1884680" y="1948180"/>
                </a:cubicBezTo>
                <a:cubicBezTo>
                  <a:pt x="1844040" y="1991360"/>
                  <a:pt x="1809750" y="2026920"/>
                  <a:pt x="1758950" y="2061210"/>
                </a:cubicBezTo>
                <a:cubicBezTo>
                  <a:pt x="1696720" y="2103120"/>
                  <a:pt x="1590040" y="2155190"/>
                  <a:pt x="1531620" y="2174240"/>
                </a:cubicBezTo>
                <a:cubicBezTo>
                  <a:pt x="1498600" y="2184400"/>
                  <a:pt x="1479550" y="2185670"/>
                  <a:pt x="1449070" y="2188210"/>
                </a:cubicBezTo>
                <a:cubicBezTo>
                  <a:pt x="1410970" y="2189480"/>
                  <a:pt x="1377950" y="2186940"/>
                  <a:pt x="1322070" y="2179320"/>
                </a:cubicBezTo>
                <a:cubicBezTo>
                  <a:pt x="1211580" y="2166620"/>
                  <a:pt x="990600" y="2132330"/>
                  <a:pt x="833120" y="2091690"/>
                </a:cubicBezTo>
                <a:cubicBezTo>
                  <a:pt x="679450" y="2051050"/>
                  <a:pt x="505460" y="1997710"/>
                  <a:pt x="388620" y="1938020"/>
                </a:cubicBezTo>
                <a:cubicBezTo>
                  <a:pt x="300990" y="1894840"/>
                  <a:pt x="231140" y="1840230"/>
                  <a:pt x="176530" y="1794510"/>
                </a:cubicBezTo>
                <a:cubicBezTo>
                  <a:pt x="137160" y="1760220"/>
                  <a:pt x="107950" y="1725930"/>
                  <a:pt x="82550" y="1695450"/>
                </a:cubicBezTo>
                <a:cubicBezTo>
                  <a:pt x="62230" y="1672590"/>
                  <a:pt x="44450" y="1657350"/>
                  <a:pt x="31750" y="1631950"/>
                </a:cubicBezTo>
                <a:cubicBezTo>
                  <a:pt x="17780" y="1604010"/>
                  <a:pt x="10160" y="1570990"/>
                  <a:pt x="5080" y="1534160"/>
                </a:cubicBezTo>
                <a:cubicBezTo>
                  <a:pt x="0" y="1487170"/>
                  <a:pt x="2540" y="1419860"/>
                  <a:pt x="8890" y="1367790"/>
                </a:cubicBezTo>
                <a:cubicBezTo>
                  <a:pt x="15240" y="1323340"/>
                  <a:pt x="22860" y="1291590"/>
                  <a:pt x="40640" y="1242060"/>
                </a:cubicBezTo>
                <a:cubicBezTo>
                  <a:pt x="68580" y="1165860"/>
                  <a:pt x="115570" y="1060450"/>
                  <a:pt x="182880" y="956310"/>
                </a:cubicBezTo>
                <a:cubicBezTo>
                  <a:pt x="275590" y="810260"/>
                  <a:pt x="497840" y="570230"/>
                  <a:pt x="572770" y="466090"/>
                </a:cubicBezTo>
                <a:cubicBezTo>
                  <a:pt x="607060" y="419100"/>
                  <a:pt x="612140" y="394970"/>
                  <a:pt x="641350" y="359410"/>
                </a:cubicBezTo>
                <a:cubicBezTo>
                  <a:pt x="678180" y="317500"/>
                  <a:pt x="735330" y="267970"/>
                  <a:pt x="783590" y="232410"/>
                </a:cubicBezTo>
                <a:cubicBezTo>
                  <a:pt x="825500" y="203200"/>
                  <a:pt x="855980" y="182880"/>
                  <a:pt x="910590" y="160020"/>
                </a:cubicBezTo>
                <a:cubicBezTo>
                  <a:pt x="995680" y="123190"/>
                  <a:pt x="1182370" y="58420"/>
                  <a:pt x="1253490" y="54610"/>
                </a:cubicBezTo>
                <a:cubicBezTo>
                  <a:pt x="1285240" y="53340"/>
                  <a:pt x="1306830" y="57150"/>
                  <a:pt x="1323340" y="69850"/>
                </a:cubicBezTo>
                <a:cubicBezTo>
                  <a:pt x="1337310" y="80010"/>
                  <a:pt x="1347470" y="100330"/>
                  <a:pt x="1350010" y="116840"/>
                </a:cubicBezTo>
                <a:cubicBezTo>
                  <a:pt x="1352550" y="133350"/>
                  <a:pt x="1348740" y="156210"/>
                  <a:pt x="1338580" y="170180"/>
                </a:cubicBezTo>
                <a:cubicBezTo>
                  <a:pt x="1329690" y="184150"/>
                  <a:pt x="1295400" y="201930"/>
                  <a:pt x="1295400" y="201930"/>
                </a:cubicBezTo>
              </a:path>
            </a:pathLst>
          </a:custGeom>
          <a:solidFill>
            <a:srgbClr val="E719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"/>
          <p:cNvSpPr/>
          <p:nvPr/>
        </p:nvSpPr>
        <p:spPr>
          <a:xfrm>
            <a:off x="7809547" y="1889760"/>
            <a:ext cx="1075373" cy="948690"/>
          </a:xfrm>
          <a:custGeom>
            <a:avLst/>
            <a:gdLst/>
            <a:ahLst/>
            <a:cxnLst/>
            <a:rect l="l" t="t" r="r" b="b"/>
            <a:pathLst>
              <a:path w="1433830" h="1264920" extrusionOk="0">
                <a:moveTo>
                  <a:pt x="641350" y="373380"/>
                </a:moveTo>
                <a:cubicBezTo>
                  <a:pt x="346710" y="406400"/>
                  <a:pt x="236220" y="422910"/>
                  <a:pt x="204470" y="461010"/>
                </a:cubicBezTo>
                <a:cubicBezTo>
                  <a:pt x="184150" y="483870"/>
                  <a:pt x="191770" y="509270"/>
                  <a:pt x="189230" y="546100"/>
                </a:cubicBezTo>
                <a:cubicBezTo>
                  <a:pt x="182880" y="614680"/>
                  <a:pt x="177800" y="762000"/>
                  <a:pt x="190500" y="845820"/>
                </a:cubicBezTo>
                <a:cubicBezTo>
                  <a:pt x="200660" y="908050"/>
                  <a:pt x="218440" y="967740"/>
                  <a:pt x="240030" y="1007110"/>
                </a:cubicBezTo>
                <a:cubicBezTo>
                  <a:pt x="255270" y="1033780"/>
                  <a:pt x="270510" y="1052830"/>
                  <a:pt x="294640" y="1065530"/>
                </a:cubicBezTo>
                <a:cubicBezTo>
                  <a:pt x="325120" y="1082040"/>
                  <a:pt x="365760" y="1078230"/>
                  <a:pt x="416560" y="1082040"/>
                </a:cubicBezTo>
                <a:cubicBezTo>
                  <a:pt x="497840" y="1087120"/>
                  <a:pt x="636270" y="1102360"/>
                  <a:pt x="737870" y="1085850"/>
                </a:cubicBezTo>
                <a:cubicBezTo>
                  <a:pt x="834390" y="1069340"/>
                  <a:pt x="933450" y="1050290"/>
                  <a:pt x="1010920" y="985520"/>
                </a:cubicBezTo>
                <a:cubicBezTo>
                  <a:pt x="1106170" y="905510"/>
                  <a:pt x="1202690" y="688340"/>
                  <a:pt x="1235710" y="605790"/>
                </a:cubicBezTo>
                <a:cubicBezTo>
                  <a:pt x="1250950" y="568960"/>
                  <a:pt x="1264920" y="549910"/>
                  <a:pt x="1256030" y="523240"/>
                </a:cubicBezTo>
                <a:cubicBezTo>
                  <a:pt x="1243330" y="482600"/>
                  <a:pt x="1179830" y="439420"/>
                  <a:pt x="1125220" y="402590"/>
                </a:cubicBezTo>
                <a:cubicBezTo>
                  <a:pt x="1055370" y="355600"/>
                  <a:pt x="949960" y="311150"/>
                  <a:pt x="864870" y="276860"/>
                </a:cubicBezTo>
                <a:cubicBezTo>
                  <a:pt x="787400" y="246380"/>
                  <a:pt x="712470" y="223520"/>
                  <a:pt x="636270" y="203200"/>
                </a:cubicBezTo>
                <a:cubicBezTo>
                  <a:pt x="563880" y="184150"/>
                  <a:pt x="488950" y="166370"/>
                  <a:pt x="420370" y="157480"/>
                </a:cubicBezTo>
                <a:cubicBezTo>
                  <a:pt x="358140" y="151130"/>
                  <a:pt x="287020" y="144780"/>
                  <a:pt x="242570" y="151130"/>
                </a:cubicBezTo>
                <a:cubicBezTo>
                  <a:pt x="212090" y="156210"/>
                  <a:pt x="193040" y="173990"/>
                  <a:pt x="171450" y="175260"/>
                </a:cubicBezTo>
                <a:cubicBezTo>
                  <a:pt x="153670" y="177800"/>
                  <a:pt x="137160" y="176530"/>
                  <a:pt x="123190" y="168910"/>
                </a:cubicBezTo>
                <a:cubicBezTo>
                  <a:pt x="110490" y="162560"/>
                  <a:pt x="96520" y="149860"/>
                  <a:pt x="90170" y="135890"/>
                </a:cubicBezTo>
                <a:cubicBezTo>
                  <a:pt x="82550" y="123190"/>
                  <a:pt x="78740" y="104140"/>
                  <a:pt x="82550" y="88900"/>
                </a:cubicBezTo>
                <a:cubicBezTo>
                  <a:pt x="87630" y="69850"/>
                  <a:pt x="107950" y="41910"/>
                  <a:pt x="127000" y="34290"/>
                </a:cubicBezTo>
                <a:cubicBezTo>
                  <a:pt x="144780" y="25400"/>
                  <a:pt x="179070" y="27940"/>
                  <a:pt x="195580" y="39370"/>
                </a:cubicBezTo>
                <a:cubicBezTo>
                  <a:pt x="213360" y="50800"/>
                  <a:pt x="229870" y="78740"/>
                  <a:pt x="231140" y="100330"/>
                </a:cubicBezTo>
                <a:cubicBezTo>
                  <a:pt x="231140" y="120650"/>
                  <a:pt x="214630" y="149860"/>
                  <a:pt x="200660" y="162560"/>
                </a:cubicBezTo>
                <a:cubicBezTo>
                  <a:pt x="187960" y="172720"/>
                  <a:pt x="170180" y="179070"/>
                  <a:pt x="154940" y="176530"/>
                </a:cubicBezTo>
                <a:cubicBezTo>
                  <a:pt x="135890" y="175260"/>
                  <a:pt x="105410" y="160020"/>
                  <a:pt x="93980" y="143510"/>
                </a:cubicBezTo>
                <a:cubicBezTo>
                  <a:pt x="82550" y="125730"/>
                  <a:pt x="81280" y="91440"/>
                  <a:pt x="87630" y="73660"/>
                </a:cubicBezTo>
                <a:cubicBezTo>
                  <a:pt x="92710" y="58420"/>
                  <a:pt x="102870" y="46990"/>
                  <a:pt x="119380" y="38100"/>
                </a:cubicBezTo>
                <a:cubicBezTo>
                  <a:pt x="144780" y="21590"/>
                  <a:pt x="190500" y="10160"/>
                  <a:pt x="241300" y="6350"/>
                </a:cubicBezTo>
                <a:cubicBezTo>
                  <a:pt x="320040" y="0"/>
                  <a:pt x="444500" y="13970"/>
                  <a:pt x="553720" y="33020"/>
                </a:cubicBezTo>
                <a:cubicBezTo>
                  <a:pt x="674370" y="53340"/>
                  <a:pt x="814070" y="87630"/>
                  <a:pt x="930910" y="129540"/>
                </a:cubicBezTo>
                <a:cubicBezTo>
                  <a:pt x="1037590" y="167640"/>
                  <a:pt x="1150620" y="220980"/>
                  <a:pt x="1226820" y="270510"/>
                </a:cubicBezTo>
                <a:cubicBezTo>
                  <a:pt x="1281430" y="306070"/>
                  <a:pt x="1323340" y="340360"/>
                  <a:pt x="1356360" y="379730"/>
                </a:cubicBezTo>
                <a:cubicBezTo>
                  <a:pt x="1386840" y="416560"/>
                  <a:pt x="1419860" y="450850"/>
                  <a:pt x="1426210" y="496570"/>
                </a:cubicBezTo>
                <a:cubicBezTo>
                  <a:pt x="1433830" y="556260"/>
                  <a:pt x="1394460" y="640080"/>
                  <a:pt x="1365250" y="709930"/>
                </a:cubicBezTo>
                <a:cubicBezTo>
                  <a:pt x="1334770" y="786130"/>
                  <a:pt x="1282700" y="867410"/>
                  <a:pt x="1240790" y="934720"/>
                </a:cubicBezTo>
                <a:cubicBezTo>
                  <a:pt x="1203960" y="993140"/>
                  <a:pt x="1172210" y="1052830"/>
                  <a:pt x="1130300" y="1090930"/>
                </a:cubicBezTo>
                <a:cubicBezTo>
                  <a:pt x="1097280" y="1122680"/>
                  <a:pt x="1066800" y="1135380"/>
                  <a:pt x="1022350" y="1156970"/>
                </a:cubicBezTo>
                <a:cubicBezTo>
                  <a:pt x="958850" y="1188720"/>
                  <a:pt x="861060" y="1235710"/>
                  <a:pt x="781050" y="1250950"/>
                </a:cubicBezTo>
                <a:cubicBezTo>
                  <a:pt x="704850" y="1264920"/>
                  <a:pt x="632460" y="1254760"/>
                  <a:pt x="552450" y="1250950"/>
                </a:cubicBezTo>
                <a:cubicBezTo>
                  <a:pt x="462280" y="1247140"/>
                  <a:pt x="336550" y="1240790"/>
                  <a:pt x="267970" y="1224280"/>
                </a:cubicBezTo>
                <a:cubicBezTo>
                  <a:pt x="228600" y="1214120"/>
                  <a:pt x="201930" y="1202690"/>
                  <a:pt x="176530" y="1186180"/>
                </a:cubicBezTo>
                <a:cubicBezTo>
                  <a:pt x="154940" y="1169670"/>
                  <a:pt x="140970" y="1154430"/>
                  <a:pt x="123190" y="1127760"/>
                </a:cubicBezTo>
                <a:cubicBezTo>
                  <a:pt x="91440" y="1082040"/>
                  <a:pt x="43180" y="1005840"/>
                  <a:pt x="25400" y="922020"/>
                </a:cubicBezTo>
                <a:cubicBezTo>
                  <a:pt x="0" y="806450"/>
                  <a:pt x="20320" y="574040"/>
                  <a:pt x="29210" y="490220"/>
                </a:cubicBezTo>
                <a:cubicBezTo>
                  <a:pt x="33020" y="454660"/>
                  <a:pt x="33020" y="438150"/>
                  <a:pt x="44450" y="414020"/>
                </a:cubicBezTo>
                <a:cubicBezTo>
                  <a:pt x="58420" y="387350"/>
                  <a:pt x="80010" y="359410"/>
                  <a:pt x="113030" y="337820"/>
                </a:cubicBezTo>
                <a:cubicBezTo>
                  <a:pt x="160020" y="304800"/>
                  <a:pt x="247650" y="276860"/>
                  <a:pt x="317500" y="257810"/>
                </a:cubicBezTo>
                <a:cubicBezTo>
                  <a:pt x="389890" y="237490"/>
                  <a:pt x="480060" y="224790"/>
                  <a:pt x="543560" y="219710"/>
                </a:cubicBezTo>
                <a:cubicBezTo>
                  <a:pt x="588010" y="217170"/>
                  <a:pt x="629920" y="212090"/>
                  <a:pt x="659130" y="220980"/>
                </a:cubicBezTo>
                <a:cubicBezTo>
                  <a:pt x="679450" y="227330"/>
                  <a:pt x="694690" y="238760"/>
                  <a:pt x="704850" y="252730"/>
                </a:cubicBezTo>
                <a:cubicBezTo>
                  <a:pt x="713740" y="266700"/>
                  <a:pt x="720090" y="288290"/>
                  <a:pt x="717550" y="306070"/>
                </a:cubicBezTo>
                <a:cubicBezTo>
                  <a:pt x="715010" y="322580"/>
                  <a:pt x="704850" y="342900"/>
                  <a:pt x="692150" y="354330"/>
                </a:cubicBezTo>
                <a:cubicBezTo>
                  <a:pt x="679450" y="365760"/>
                  <a:pt x="641350" y="373380"/>
                  <a:pt x="641350" y="373380"/>
                </a:cubicBezTo>
              </a:path>
            </a:pathLst>
          </a:custGeom>
          <a:solidFill>
            <a:srgbClr val="E719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3329525" y="8616345"/>
            <a:ext cx="12774052" cy="1394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98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Lokácia / location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8"/>
          <p:cNvGrpSpPr/>
          <p:nvPr/>
        </p:nvGrpSpPr>
        <p:grpSpPr>
          <a:xfrm>
            <a:off x="-1658542" y="9127034"/>
            <a:ext cx="21015838" cy="2317243"/>
            <a:chOff x="0" y="-57150"/>
            <a:chExt cx="5535036" cy="610303"/>
          </a:xfrm>
        </p:grpSpPr>
        <p:sp>
          <p:nvSpPr>
            <p:cNvPr id="173" name="Google Shape;173;p8"/>
            <p:cNvSpPr/>
            <p:nvPr/>
          </p:nvSpPr>
          <p:spPr>
            <a:xfrm>
              <a:off x="0" y="0"/>
              <a:ext cx="5535036" cy="553153"/>
            </a:xfrm>
            <a:custGeom>
              <a:avLst/>
              <a:gdLst/>
              <a:ahLst/>
              <a:cxnLst/>
              <a:rect l="l" t="t" r="r" b="b"/>
              <a:pathLst>
                <a:path w="5535036" h="553153" extrusionOk="0">
                  <a:moveTo>
                    <a:pt x="0" y="0"/>
                  </a:moveTo>
                  <a:lnTo>
                    <a:pt x="5535036" y="0"/>
                  </a:lnTo>
                  <a:lnTo>
                    <a:pt x="5535036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174" name="Google Shape;174;p8"/>
            <p:cNvSpPr txBox="1"/>
            <p:nvPr/>
          </p:nvSpPr>
          <p:spPr>
            <a:xfrm>
              <a:off x="0" y="-57150"/>
              <a:ext cx="5535036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8"/>
          <p:cNvSpPr/>
          <p:nvPr/>
        </p:nvSpPr>
        <p:spPr>
          <a:xfrm>
            <a:off x="15675961" y="608415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76" name="Google Shape;176;p8"/>
          <p:cNvSpPr/>
          <p:nvPr/>
        </p:nvSpPr>
        <p:spPr>
          <a:xfrm>
            <a:off x="1607931" y="3732577"/>
            <a:ext cx="4456370" cy="4135190"/>
          </a:xfrm>
          <a:custGeom>
            <a:avLst/>
            <a:gdLst/>
            <a:ahLst/>
            <a:cxnLst/>
            <a:rect l="l" t="t" r="r" b="b"/>
            <a:pathLst>
              <a:path w="4456370" h="4135190" extrusionOk="0">
                <a:moveTo>
                  <a:pt x="0" y="0"/>
                </a:moveTo>
                <a:lnTo>
                  <a:pt x="4456370" y="0"/>
                </a:lnTo>
                <a:lnTo>
                  <a:pt x="4456370" y="4135190"/>
                </a:lnTo>
                <a:lnTo>
                  <a:pt x="0" y="4135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77" name="Google Shape;177;p8"/>
          <p:cNvSpPr/>
          <p:nvPr/>
        </p:nvSpPr>
        <p:spPr>
          <a:xfrm>
            <a:off x="12229004" y="2833455"/>
            <a:ext cx="3496422" cy="5270217"/>
          </a:xfrm>
          <a:custGeom>
            <a:avLst/>
            <a:gdLst/>
            <a:ahLst/>
            <a:cxnLst/>
            <a:rect l="l" t="t" r="r" b="b"/>
            <a:pathLst>
              <a:path w="3496422" h="5270217" extrusionOk="0">
                <a:moveTo>
                  <a:pt x="0" y="0"/>
                </a:moveTo>
                <a:lnTo>
                  <a:pt x="3496422" y="0"/>
                </a:lnTo>
                <a:lnTo>
                  <a:pt x="3496422" y="5270217"/>
                </a:lnTo>
                <a:lnTo>
                  <a:pt x="0" y="52702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78" name="Google Shape;178;p8"/>
          <p:cNvSpPr/>
          <p:nvPr/>
        </p:nvSpPr>
        <p:spPr>
          <a:xfrm>
            <a:off x="10765208" y="3968163"/>
            <a:ext cx="1149471" cy="1005265"/>
          </a:xfrm>
          <a:custGeom>
            <a:avLst/>
            <a:gdLst/>
            <a:ahLst/>
            <a:cxnLst/>
            <a:rect l="l" t="t" r="r" b="b"/>
            <a:pathLst>
              <a:path w="1149471" h="1005265" extrusionOk="0">
                <a:moveTo>
                  <a:pt x="0" y="0"/>
                </a:moveTo>
                <a:lnTo>
                  <a:pt x="1149471" y="0"/>
                </a:lnTo>
                <a:lnTo>
                  <a:pt x="1149471" y="1005265"/>
                </a:lnTo>
                <a:lnTo>
                  <a:pt x="0" y="10052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79" name="Google Shape;179;p8"/>
          <p:cNvSpPr txBox="1"/>
          <p:nvPr/>
        </p:nvSpPr>
        <p:spPr>
          <a:xfrm>
            <a:off x="1203163" y="446490"/>
            <a:ext cx="12774052" cy="2248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98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Organizačná štruktúra</a:t>
            </a:r>
            <a:endParaRPr/>
          </a:p>
          <a:p>
            <a:pPr marL="0" marR="0" lvl="0" indent="0" algn="ctr" rtl="0">
              <a:lnSpc>
                <a:spcPct val="139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99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Organizational structure</a:t>
            </a:r>
            <a:endParaRPr/>
          </a:p>
        </p:txBody>
      </p:sp>
      <p:sp>
        <p:nvSpPr>
          <p:cNvPr id="180" name="Google Shape;180;p8"/>
          <p:cNvSpPr txBox="1"/>
          <p:nvPr/>
        </p:nvSpPr>
        <p:spPr>
          <a:xfrm>
            <a:off x="7837117" y="3551602"/>
            <a:ext cx="2613766" cy="1657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47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CEO</a:t>
            </a:r>
            <a:endParaRPr/>
          </a:p>
        </p:txBody>
      </p:sp>
      <p:sp>
        <p:nvSpPr>
          <p:cNvPr id="181" name="Google Shape;181;p8"/>
          <p:cNvSpPr txBox="1"/>
          <p:nvPr/>
        </p:nvSpPr>
        <p:spPr>
          <a:xfrm>
            <a:off x="11576268" y="8056047"/>
            <a:ext cx="4801893" cy="1202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4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Lili Smith</a:t>
            </a:r>
            <a:endParaRPr/>
          </a:p>
        </p:txBody>
      </p:sp>
      <p:sp>
        <p:nvSpPr>
          <p:cNvPr id="182" name="Google Shape;182;p8"/>
          <p:cNvSpPr txBox="1"/>
          <p:nvPr/>
        </p:nvSpPr>
        <p:spPr>
          <a:xfrm>
            <a:off x="1028700" y="8056047"/>
            <a:ext cx="5614832" cy="1202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42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Kevin Keul</a:t>
            </a:r>
            <a:endParaRPr/>
          </a:p>
        </p:txBody>
      </p:sp>
      <p:sp>
        <p:nvSpPr>
          <p:cNvPr id="183" name="Google Shape;183;p8"/>
          <p:cNvSpPr/>
          <p:nvPr/>
        </p:nvSpPr>
        <p:spPr>
          <a:xfrm rot="10800000">
            <a:off x="6373321" y="3968163"/>
            <a:ext cx="1149471" cy="1005265"/>
          </a:xfrm>
          <a:custGeom>
            <a:avLst/>
            <a:gdLst/>
            <a:ahLst/>
            <a:cxnLst/>
            <a:rect l="l" t="t" r="r" b="b"/>
            <a:pathLst>
              <a:path w="1149471" h="1005265" extrusionOk="0">
                <a:moveTo>
                  <a:pt x="0" y="0"/>
                </a:moveTo>
                <a:lnTo>
                  <a:pt x="1149471" y="0"/>
                </a:lnTo>
                <a:lnTo>
                  <a:pt x="1149471" y="1005265"/>
                </a:lnTo>
                <a:lnTo>
                  <a:pt x="0" y="10052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3C7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9"/>
          <p:cNvGrpSpPr/>
          <p:nvPr/>
        </p:nvGrpSpPr>
        <p:grpSpPr>
          <a:xfrm>
            <a:off x="-1658542" y="9127034"/>
            <a:ext cx="21015838" cy="2317243"/>
            <a:chOff x="0" y="-57150"/>
            <a:chExt cx="5535036" cy="610303"/>
          </a:xfrm>
        </p:grpSpPr>
        <p:sp>
          <p:nvSpPr>
            <p:cNvPr id="189" name="Google Shape;189;p9"/>
            <p:cNvSpPr/>
            <p:nvPr/>
          </p:nvSpPr>
          <p:spPr>
            <a:xfrm>
              <a:off x="0" y="0"/>
              <a:ext cx="5535036" cy="553153"/>
            </a:xfrm>
            <a:custGeom>
              <a:avLst/>
              <a:gdLst/>
              <a:ahLst/>
              <a:cxnLst/>
              <a:rect l="l" t="t" r="r" b="b"/>
              <a:pathLst>
                <a:path w="5535036" h="553153" extrusionOk="0">
                  <a:moveTo>
                    <a:pt x="0" y="0"/>
                  </a:moveTo>
                  <a:lnTo>
                    <a:pt x="5535036" y="0"/>
                  </a:lnTo>
                  <a:lnTo>
                    <a:pt x="5535036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F15A2A"/>
            </a:solidFill>
            <a:ln>
              <a:noFill/>
            </a:ln>
          </p:spPr>
        </p:sp>
        <p:sp>
          <p:nvSpPr>
            <p:cNvPr id="190" name="Google Shape;190;p9"/>
            <p:cNvSpPr txBox="1"/>
            <p:nvPr/>
          </p:nvSpPr>
          <p:spPr>
            <a:xfrm>
              <a:off x="0" y="-57150"/>
              <a:ext cx="5535036" cy="61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9"/>
          <p:cNvSpPr/>
          <p:nvPr/>
        </p:nvSpPr>
        <p:spPr>
          <a:xfrm>
            <a:off x="1028700" y="8159100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92" name="Google Shape;192;p9"/>
          <p:cNvSpPr/>
          <p:nvPr/>
        </p:nvSpPr>
        <p:spPr>
          <a:xfrm>
            <a:off x="15675961" y="608415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 extrusionOk="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93" name="Google Shape;193;p9"/>
          <p:cNvSpPr/>
          <p:nvPr/>
        </p:nvSpPr>
        <p:spPr>
          <a:xfrm>
            <a:off x="13223141" y="4077614"/>
            <a:ext cx="4631086" cy="4631086"/>
          </a:xfrm>
          <a:custGeom>
            <a:avLst/>
            <a:gdLst/>
            <a:ahLst/>
            <a:cxnLst/>
            <a:rect l="l" t="t" r="r" b="b"/>
            <a:pathLst>
              <a:path w="4631086" h="4631086" extrusionOk="0">
                <a:moveTo>
                  <a:pt x="0" y="0"/>
                </a:moveTo>
                <a:lnTo>
                  <a:pt x="4631086" y="0"/>
                </a:lnTo>
                <a:lnTo>
                  <a:pt x="4631086" y="4631086"/>
                </a:lnTo>
                <a:lnTo>
                  <a:pt x="0" y="46310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94" name="Google Shape;194;p9"/>
          <p:cNvSpPr/>
          <p:nvPr/>
        </p:nvSpPr>
        <p:spPr>
          <a:xfrm>
            <a:off x="-4497" y="3654547"/>
            <a:ext cx="5249174" cy="4533974"/>
          </a:xfrm>
          <a:custGeom>
            <a:avLst/>
            <a:gdLst/>
            <a:ahLst/>
            <a:cxnLst/>
            <a:rect l="l" t="t" r="r" b="b"/>
            <a:pathLst>
              <a:path w="5249174" h="4533974" extrusionOk="0">
                <a:moveTo>
                  <a:pt x="0" y="0"/>
                </a:moveTo>
                <a:lnTo>
                  <a:pt x="5249174" y="0"/>
                </a:lnTo>
                <a:lnTo>
                  <a:pt x="5249174" y="4533974"/>
                </a:lnTo>
                <a:lnTo>
                  <a:pt x="0" y="4533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95" name="Google Shape;195;p9"/>
          <p:cNvSpPr/>
          <p:nvPr/>
        </p:nvSpPr>
        <p:spPr>
          <a:xfrm>
            <a:off x="5530427" y="2891259"/>
            <a:ext cx="7406963" cy="4934889"/>
          </a:xfrm>
          <a:custGeom>
            <a:avLst/>
            <a:gdLst/>
            <a:ahLst/>
            <a:cxnLst/>
            <a:rect l="l" t="t" r="r" b="b"/>
            <a:pathLst>
              <a:path w="7406963" h="4934889" extrusionOk="0">
                <a:moveTo>
                  <a:pt x="0" y="0"/>
                </a:moveTo>
                <a:lnTo>
                  <a:pt x="7406964" y="0"/>
                </a:lnTo>
                <a:lnTo>
                  <a:pt x="7406964" y="4934890"/>
                </a:lnTo>
                <a:lnTo>
                  <a:pt x="0" y="4934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96" name="Google Shape;196;p9"/>
          <p:cNvSpPr txBox="1"/>
          <p:nvPr/>
        </p:nvSpPr>
        <p:spPr>
          <a:xfrm>
            <a:off x="0" y="250492"/>
            <a:ext cx="12774052" cy="224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98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Fotky z ReFab Lab</a:t>
            </a:r>
            <a:endParaRPr/>
          </a:p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99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Photos from ReFab Lab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559</Words>
  <Application>Microsoft Office PowerPoint</Application>
  <PresentationFormat>Vlastná</PresentationFormat>
  <Paragraphs>79</Paragraphs>
  <Slides>20</Slides>
  <Notes>20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5" baseType="lpstr">
      <vt:lpstr>Arial</vt:lpstr>
      <vt:lpstr>Open Sans</vt:lpstr>
      <vt:lpstr>Calibri</vt:lpstr>
      <vt:lpstr>Raleway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cp:lastModifiedBy>skola</cp:lastModifiedBy>
  <cp:revision>3</cp:revision>
  <dcterms:created xsi:type="dcterms:W3CDTF">2006-08-16T00:00:00Z</dcterms:created>
  <dcterms:modified xsi:type="dcterms:W3CDTF">2024-11-07T09:02:30Z</dcterms:modified>
</cp:coreProperties>
</file>