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7" r:id="rId3"/>
    <p:sldId id="282" r:id="rId4"/>
    <p:sldId id="281" r:id="rId5"/>
    <p:sldId id="276" r:id="rId6"/>
    <p:sldId id="258" r:id="rId7"/>
    <p:sldId id="275" r:id="rId8"/>
    <p:sldId id="284" r:id="rId9"/>
    <p:sldId id="285" r:id="rId10"/>
    <p:sldId id="280" r:id="rId11"/>
    <p:sldId id="286" r:id="rId12"/>
    <p:sldId id="287" r:id="rId13"/>
    <p:sldId id="288" r:id="rId14"/>
    <p:sldId id="290" r:id="rId15"/>
    <p:sldId id="291" r:id="rId16"/>
    <p:sldId id="292" r:id="rId17"/>
    <p:sldId id="283" r:id="rId18"/>
    <p:sldId id="269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63" autoAdjust="0"/>
  </p:normalViewPr>
  <p:slideViewPr>
    <p:cSldViewPr>
      <p:cViewPr varScale="1">
        <p:scale>
          <a:sx n="105" d="100"/>
          <a:sy n="105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80400-0E32-459D-BF7B-C533A7A27580}" type="datetimeFigureOut">
              <a:rPr lang="sk-SK" smtClean="0"/>
              <a:pPr/>
              <a:t>28. 10. 2024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DC169-3359-4332-BD84-65B08BD570F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DC169-3359-4332-BD84-65B08BD570FB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74BE-145F-4AF9-83B9-F67F771D6611}" type="datetimeFigureOut">
              <a:rPr lang="sk-SK" smtClean="0"/>
              <a:pPr/>
              <a:t>28. 10. 2024</a:t>
            </a:fld>
            <a:endParaRPr lang="sk-SK"/>
          </a:p>
        </p:txBody>
      </p:sp>
      <p:sp>
        <p:nvSpPr>
          <p:cNvPr id="20" name="Zástupný symbol päty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413B-3AB8-4D3D-8B66-56BB897DE51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74BE-145F-4AF9-83B9-F67F771D6611}" type="datetimeFigureOut">
              <a:rPr lang="sk-SK" smtClean="0"/>
              <a:pPr/>
              <a:t>28. 10. 2024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413B-3AB8-4D3D-8B66-56BB897DE51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74BE-145F-4AF9-83B9-F67F771D6611}" type="datetimeFigureOut">
              <a:rPr lang="sk-SK" smtClean="0"/>
              <a:pPr/>
              <a:t>28. 10. 2024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413B-3AB8-4D3D-8B66-56BB897DE51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74BE-145F-4AF9-83B9-F67F771D6611}" type="datetimeFigureOut">
              <a:rPr lang="sk-SK" smtClean="0"/>
              <a:pPr/>
              <a:t>28. 10. 2024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413B-3AB8-4D3D-8B66-56BB897DE51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74BE-145F-4AF9-83B9-F67F771D6611}" type="datetimeFigureOut">
              <a:rPr lang="sk-SK" smtClean="0"/>
              <a:pPr/>
              <a:t>28. 10. 2024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413B-3AB8-4D3D-8B66-56BB897DE51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74BE-145F-4AF9-83B9-F67F771D6611}" type="datetimeFigureOut">
              <a:rPr lang="sk-SK" smtClean="0"/>
              <a:pPr/>
              <a:t>28. 10. 2024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413B-3AB8-4D3D-8B66-56BB897DE51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74BE-145F-4AF9-83B9-F67F771D6611}" type="datetimeFigureOut">
              <a:rPr lang="sk-SK" smtClean="0"/>
              <a:pPr/>
              <a:t>28. 10. 2024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413B-3AB8-4D3D-8B66-56BB897DE51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74BE-145F-4AF9-83B9-F67F771D6611}" type="datetimeFigureOut">
              <a:rPr lang="sk-SK" smtClean="0"/>
              <a:pPr/>
              <a:t>28. 10. 2024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413B-3AB8-4D3D-8B66-56BB897DE51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74BE-145F-4AF9-83B9-F67F771D6611}" type="datetimeFigureOut">
              <a:rPr lang="sk-SK" smtClean="0"/>
              <a:pPr/>
              <a:t>28. 10. 2024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413B-3AB8-4D3D-8B66-56BB897DE51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Obdĺž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74BE-145F-4AF9-83B9-F67F771D6611}" type="datetimeFigureOut">
              <a:rPr lang="sk-SK" smtClean="0"/>
              <a:pPr/>
              <a:t>28. 10. 2024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413B-3AB8-4D3D-8B66-56BB897DE51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74BE-145F-4AF9-83B9-F67F771D6611}" type="datetimeFigureOut">
              <a:rPr lang="sk-SK" smtClean="0"/>
              <a:pPr/>
              <a:t>28. 10. 2024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C413B-3AB8-4D3D-8B66-56BB897DE51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9" name="Vývojový 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lá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9C974BE-145F-4AF9-83B9-F67F771D6611}" type="datetimeFigureOut">
              <a:rPr lang="sk-SK" smtClean="0"/>
              <a:pPr/>
              <a:t>28. 10. 2024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94C413B-3AB8-4D3D-8B66-56BB897DE51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5" name="Obdĺž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globe.sk/svedsko-obecne-informacie/" TargetMode="External"/><Relationship Id="rId2" Type="http://schemas.openxmlformats.org/officeDocument/2006/relationships/hyperlink" Target="https://gustus.dk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ofgustus@gmail.com" TargetMode="External"/><Relationship Id="rId2" Type="http://schemas.openxmlformats.org/officeDocument/2006/relationships/hyperlink" Target="https://gustus.d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00166" y="2528320"/>
            <a:ext cx="7406640" cy="1472184"/>
          </a:xfrm>
        </p:spPr>
        <p:txBody>
          <a:bodyPr>
            <a:noAutofit/>
          </a:bodyPr>
          <a:lstStyle/>
          <a:p>
            <a:r>
              <a:rPr lang="sk-SK" sz="5400" dirty="0" smtClean="0"/>
              <a:t>Správa z praxe</a:t>
            </a:r>
            <a:br>
              <a:rPr lang="sk-SK" sz="5400" dirty="0" smtClean="0"/>
            </a:br>
            <a:r>
              <a:rPr lang="sk-SK" sz="5400" dirty="0" smtClean="0"/>
              <a:t>GUSTUS  ART GALLERY</a:t>
            </a:r>
            <a:endParaRPr lang="sk-SK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28728" y="4819672"/>
            <a:ext cx="7406640" cy="1752600"/>
          </a:xfrm>
        </p:spPr>
        <p:txBody>
          <a:bodyPr/>
          <a:lstStyle/>
          <a:p>
            <a:pPr algn="r"/>
            <a:r>
              <a:rPr lang="sk-SK" dirty="0" smtClean="0"/>
              <a:t>IV. B</a:t>
            </a:r>
          </a:p>
          <a:p>
            <a:pPr algn="r"/>
            <a:r>
              <a:rPr lang="sk-SK" dirty="0" smtClean="0"/>
              <a:t>2024/2025</a:t>
            </a:r>
          </a:p>
          <a:p>
            <a:pPr algn="r"/>
            <a:r>
              <a:rPr lang="sk-SK" dirty="0" smtClean="0"/>
              <a:t>Martina Černická</a:t>
            </a:r>
            <a:endParaRPr lang="sk-SK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Súvislá odborná prax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počas zahraničnej praxe v </a:t>
            </a:r>
            <a:r>
              <a:rPr lang="sk-SK" dirty="0" err="1" smtClean="0"/>
              <a:t>Malmö</a:t>
            </a:r>
            <a:r>
              <a:rPr lang="sk-SK" dirty="0" smtClean="0"/>
              <a:t> vo Švédsku som pracovala v galérii </a:t>
            </a:r>
            <a:r>
              <a:rPr lang="sk-SK" dirty="0" err="1" smtClean="0"/>
              <a:t>Gustus</a:t>
            </a:r>
            <a:endParaRPr lang="sk-SK" dirty="0" smtClean="0"/>
          </a:p>
          <a:p>
            <a:r>
              <a:rPr lang="sk-SK" dirty="0" smtClean="0"/>
              <a:t>prax bola zameraná na administratívne a ekonomické činnosti, pričom som sa venovala správe dokumentov a finančným analýzam</a:t>
            </a:r>
          </a:p>
          <a:p>
            <a:r>
              <a:rPr lang="sk-SK" dirty="0" smtClean="0"/>
              <a:t>táto skúsenosť mi umožnila rozvíjať odborné zručnosti v medzinárodnom prostredí</a:t>
            </a:r>
          </a:p>
          <a:p>
            <a:endParaRPr lang="sk-SK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8384" y="338539"/>
            <a:ext cx="701270" cy="66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Administratívne činnosti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 smtClean="0">
                <a:latin typeface="Avenir Next LT Pro" panose="020B0504020202020204" pitchFamily="34" charset="-18"/>
              </a:rPr>
              <a:t>organizácia dokumentov súvisiacich s výstavami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>
                <a:latin typeface="Avenir Next LT Pro" panose="020B0504020202020204" pitchFamily="34" charset="-18"/>
              </a:rPr>
              <a:t>spracovanie e-mailovej komunikácie s umelcami a partnermi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>
                <a:latin typeface="Avenir Next LT Pro" panose="020B0504020202020204" pitchFamily="34" charset="-18"/>
              </a:rPr>
              <a:t>správa zmlúv a dohôd s vystavovateľmi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>
                <a:latin typeface="Avenir Next LT Pro" panose="020B0504020202020204" pitchFamily="34" charset="-18"/>
              </a:rPr>
              <a:t>koordinácia podujatí a stretnutí</a:t>
            </a:r>
          </a:p>
          <a:p>
            <a:endParaRPr lang="sk-SK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8384" y="338539"/>
            <a:ext cx="701270" cy="66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Ekonomické činnosti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342900">
              <a:buFont typeface="Arial" panose="020B0604020202020204" pitchFamily="34" charset="0"/>
              <a:buChar char="•"/>
            </a:pPr>
            <a:r>
              <a:rPr lang="sk-SK" dirty="0" smtClean="0">
                <a:latin typeface="Avenir Next LT Pro" panose="020B0504020202020204" pitchFamily="34" charset="-18"/>
              </a:rPr>
              <a:t>sledovanie rozpočtov pre jednotlivé výstavy a podujatia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sk-SK" dirty="0" smtClean="0">
                <a:latin typeface="Avenir Next LT Pro" panose="020B0504020202020204" pitchFamily="34" charset="-18"/>
              </a:rPr>
              <a:t>správa faktúr a účtovných záznamov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sk-SK" dirty="0" smtClean="0">
                <a:latin typeface="Avenir Next LT Pro" panose="020B0504020202020204" pitchFamily="34" charset="-18"/>
              </a:rPr>
              <a:t>príprava analýz nákladov a výnosov galérie</a:t>
            </a:r>
          </a:p>
          <a:p>
            <a:endParaRPr lang="sk-SK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8384" y="338539"/>
            <a:ext cx="701270" cy="66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Príprava výstav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1447800"/>
            <a:ext cx="7422672" cy="48006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 smtClean="0">
                <a:latin typeface="Avenir Next LT Pro" panose="020B0504020202020204" pitchFamily="34" charset="-18"/>
              </a:rPr>
              <a:t>plánovanie rozloženia umeleckých diel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>
                <a:latin typeface="Avenir Next LT Pro" panose="020B0504020202020204" pitchFamily="34" charset="-18"/>
              </a:rPr>
              <a:t>zabezpečenie technických potrieb pre inštaláciu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>
                <a:latin typeface="Avenir Next LT Pro" panose="020B0504020202020204" pitchFamily="34" charset="-18"/>
              </a:rPr>
              <a:t>organizáciu transportu umeleckých diel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>
                <a:latin typeface="Avenir Next LT Pro" panose="020B0504020202020204" pitchFamily="34" charset="-18"/>
              </a:rPr>
              <a:t>vytváranie databáz pre vystavené diela</a:t>
            </a:r>
          </a:p>
          <a:p>
            <a:endParaRPr lang="sk-SK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8384" y="338539"/>
            <a:ext cx="701270" cy="66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Záver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>
                <a:latin typeface="Avenir Next LT Pro" panose="020B0504020202020204" pitchFamily="34" charset="-18"/>
              </a:rPr>
              <a:t>zahraničná prax v galérii </a:t>
            </a:r>
            <a:r>
              <a:rPr lang="sk-SK" dirty="0" err="1" smtClean="0">
                <a:latin typeface="Avenir Next LT Pro" panose="020B0504020202020204" pitchFamily="34" charset="-18"/>
              </a:rPr>
              <a:t>Gustus</a:t>
            </a:r>
            <a:r>
              <a:rPr lang="sk-SK" dirty="0" smtClean="0">
                <a:latin typeface="Avenir Next LT Pro" panose="020B0504020202020204" pitchFamily="34" charset="-18"/>
              </a:rPr>
              <a:t> mi priniesla veľa nových informácií a skúseností v rôznych oblastiach</a:t>
            </a:r>
          </a:p>
          <a:p>
            <a:r>
              <a:rPr lang="sk-SK" dirty="0" smtClean="0">
                <a:latin typeface="Avenir Next LT Pro" panose="020B0504020202020204" pitchFamily="34" charset="-18"/>
              </a:rPr>
              <a:t>zároveň mi umožnila zlepšiť komunikačné schopnosti v anglickom jazyku </a:t>
            </a:r>
          </a:p>
          <a:p>
            <a:r>
              <a:rPr lang="sk-SK" dirty="0" smtClean="0">
                <a:latin typeface="Avenir Next LT Pro" panose="020B0504020202020204" pitchFamily="34" charset="-18"/>
              </a:rPr>
              <a:t>naučila som sa efektívne spracovávať dokumenty, plánovať výstavy a spravovať financie</a:t>
            </a:r>
          </a:p>
          <a:p>
            <a:r>
              <a:rPr lang="sk-SK" dirty="0" smtClean="0">
                <a:latin typeface="Avenir Next LT Pro" panose="020B0504020202020204" pitchFamily="34" charset="-18"/>
              </a:rPr>
              <a:t>prax mi poskytla taktiež aj nové pohľady na moderné umenie</a:t>
            </a:r>
          </a:p>
          <a:p>
            <a:endParaRPr lang="sk-SK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8384" y="338539"/>
            <a:ext cx="701270" cy="66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Denník 1. týždeň</a:t>
            </a:r>
            <a:endParaRPr lang="sk-SK" dirty="0"/>
          </a:p>
        </p:txBody>
      </p:sp>
      <p:pic>
        <p:nvPicPr>
          <p:cNvPr id="4" name="Zástupný symbol obsahu 3" descr="20241027_2047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8384" y="338539"/>
            <a:ext cx="701270" cy="66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Denník 2. týždeň</a:t>
            </a:r>
            <a:endParaRPr lang="sk-SK" dirty="0"/>
          </a:p>
        </p:txBody>
      </p:sp>
      <p:pic>
        <p:nvPicPr>
          <p:cNvPr id="5" name="Zástupný symbol obsahu 4" descr="20241027_2047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8384" y="338539"/>
            <a:ext cx="701270" cy="66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hlinkClick r:id="rId2"/>
              </a:rPr>
              <a:t>https://gustus.dk/</a:t>
            </a:r>
            <a:endParaRPr lang="sk-SK" dirty="0" smtClean="0"/>
          </a:p>
          <a:p>
            <a:r>
              <a:rPr lang="sk-SK" dirty="0" smtClean="0">
                <a:hlinkClick r:id="rId3"/>
              </a:rPr>
              <a:t>https://www.infoglobe.sk/svedsko-obecne-informacie/</a:t>
            </a: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  <a:p>
            <a:pPr algn="ctr">
              <a:buNone/>
            </a:pPr>
            <a:endParaRPr lang="sk-SK" dirty="0" smtClean="0"/>
          </a:p>
          <a:p>
            <a:pPr algn="ctr">
              <a:buNone/>
            </a:pPr>
            <a:r>
              <a:rPr lang="sk-SK" sz="4000" dirty="0" smtClean="0"/>
              <a:t>Ďakujem za pozornosť</a:t>
            </a:r>
            <a:endParaRPr lang="sk-SK" sz="4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Švédsko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vznik: 860 n. l.</a:t>
            </a:r>
          </a:p>
          <a:p>
            <a:r>
              <a:rPr lang="sk-SK" dirty="0" smtClean="0"/>
              <a:t>štátne zriadenie: konštitučná monarchia</a:t>
            </a:r>
          </a:p>
          <a:p>
            <a:r>
              <a:rPr lang="sk-SK" dirty="0" smtClean="0"/>
              <a:t>kráľ: </a:t>
            </a:r>
            <a:r>
              <a:rPr lang="sk-SK" dirty="0" err="1" smtClean="0"/>
              <a:t>Carl</a:t>
            </a:r>
            <a:r>
              <a:rPr lang="sk-SK" dirty="0" smtClean="0"/>
              <a:t> XVI. </a:t>
            </a:r>
            <a:r>
              <a:rPr lang="sk-SK" dirty="0" err="1" smtClean="0"/>
              <a:t>Gustaf</a:t>
            </a:r>
            <a:endParaRPr lang="sk-SK" dirty="0" smtClean="0"/>
          </a:p>
          <a:p>
            <a:r>
              <a:rPr lang="sk-SK" dirty="0" smtClean="0"/>
              <a:t>mena: švédska koruna</a:t>
            </a:r>
          </a:p>
          <a:p>
            <a:endParaRPr lang="sk-SK" dirty="0"/>
          </a:p>
        </p:txBody>
      </p:sp>
      <p:grpSp>
        <p:nvGrpSpPr>
          <p:cNvPr id="8" name="Skupina 7"/>
          <p:cNvGrpSpPr/>
          <p:nvPr/>
        </p:nvGrpSpPr>
        <p:grpSpPr>
          <a:xfrm>
            <a:off x="6643702" y="285728"/>
            <a:ext cx="1943106" cy="1655216"/>
            <a:chOff x="6215074" y="1857364"/>
            <a:chExt cx="1943106" cy="1655216"/>
          </a:xfrm>
        </p:grpSpPr>
        <p:pic>
          <p:nvPicPr>
            <p:cNvPr id="3074" name="Picture 2" descr="vlajka Švédsk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15074" y="1857364"/>
              <a:ext cx="1943106" cy="1214441"/>
            </a:xfrm>
            <a:prstGeom prst="rect">
              <a:avLst/>
            </a:prstGeom>
            <a:noFill/>
          </p:spPr>
        </p:pic>
        <p:sp>
          <p:nvSpPr>
            <p:cNvPr id="6" name="BlokTextu 5"/>
            <p:cNvSpPr txBox="1"/>
            <p:nvPr/>
          </p:nvSpPr>
          <p:spPr>
            <a:xfrm>
              <a:off x="6215074" y="3143248"/>
              <a:ext cx="1928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/>
                <a:t>vlajka</a:t>
              </a:r>
              <a:endParaRPr lang="sk-SK" dirty="0"/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6643702" y="3929066"/>
            <a:ext cx="1857388" cy="2478788"/>
            <a:chOff x="5429256" y="3115744"/>
            <a:chExt cx="1857388" cy="2478788"/>
          </a:xfrm>
        </p:grpSpPr>
        <p:sp>
          <p:nvSpPr>
            <p:cNvPr id="7" name="BlokTextu 6"/>
            <p:cNvSpPr txBox="1"/>
            <p:nvPr/>
          </p:nvSpPr>
          <p:spPr>
            <a:xfrm>
              <a:off x="5572132" y="5286388"/>
              <a:ext cx="1714512" cy="308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dirty="0" smtClean="0"/>
                <a:t>znak</a:t>
              </a:r>
              <a:endParaRPr lang="sk-SK" dirty="0"/>
            </a:p>
          </p:txBody>
        </p:sp>
        <p:pic>
          <p:nvPicPr>
            <p:cNvPr id="3078" name="Picture 6" descr="Štátny znak Švédska – Wikipédi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29256" y="3115744"/>
              <a:ext cx="1857388" cy="2033840"/>
            </a:xfrm>
            <a:prstGeom prst="rect">
              <a:avLst/>
            </a:prstGeom>
            <a:noFill/>
          </p:spPr>
        </p:pic>
      </p:grpSp>
      <p:pic>
        <p:nvPicPr>
          <p:cNvPr id="3080" name="Picture 8" descr="Švédsko – profil krajiny EÚ | Európska ún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3771532"/>
            <a:ext cx="3429024" cy="3086468"/>
          </a:xfrm>
          <a:prstGeom prst="rect">
            <a:avLst/>
          </a:prstGeom>
          <a:noFill/>
        </p:spPr>
      </p:pic>
      <p:sp>
        <p:nvSpPr>
          <p:cNvPr id="3082" name="AutoShape 10" descr="115,700+ Gps Icon Stock Illustrations, Royalty-Free Vector Graphics &amp; Clip  Art - iStock | Gps icon vector, Cell phone gps icon, Car gps icon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084" name="AutoShape 12" descr="115,700+ Gps Icon Stock Illustrations, Royalty-Free Vector Graphics &amp; Clip  Art - iStock | Gps icon vector, Cell phone gps icon, Car gps icon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Švédske značky</a:t>
            </a:r>
            <a:endParaRPr lang="sk-SK" dirty="0"/>
          </a:p>
        </p:txBody>
      </p:sp>
      <p:sp>
        <p:nvSpPr>
          <p:cNvPr id="40962" name="AutoShape 2" descr="IKEA | Bratislava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142984"/>
            <a:ext cx="257176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5" name="Picture 5" descr="The Volvo logo, the chemical symbol for iron | Logo Design Lo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929066"/>
            <a:ext cx="1680495" cy="1411616"/>
          </a:xfrm>
          <a:prstGeom prst="rect">
            <a:avLst/>
          </a:prstGeom>
          <a:noFill/>
        </p:spPr>
      </p:pic>
      <p:pic>
        <p:nvPicPr>
          <p:cNvPr id="40967" name="Picture 7" descr="H&amp;M – Wikipéd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071546"/>
            <a:ext cx="1619246" cy="1070111"/>
          </a:xfrm>
          <a:prstGeom prst="rect">
            <a:avLst/>
          </a:prstGeom>
          <a:noFill/>
        </p:spPr>
      </p:pic>
      <p:pic>
        <p:nvPicPr>
          <p:cNvPr id="40973" name="Picture 13" descr="Spotify Music - App on Amazon Appsto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3929066"/>
            <a:ext cx="1447777" cy="1447777"/>
          </a:xfrm>
          <a:prstGeom prst="rect">
            <a:avLst/>
          </a:prstGeom>
          <a:noFill/>
        </p:spPr>
      </p:pic>
      <p:pic>
        <p:nvPicPr>
          <p:cNvPr id="40975" name="Picture 15" descr="Electrolux LIB60420CK od 218,9 € - Heureka.sk"/>
          <p:cNvPicPr>
            <a:picLocks noChangeAspect="1" noChangeArrowheads="1"/>
          </p:cNvPicPr>
          <p:nvPr/>
        </p:nvPicPr>
        <p:blipFill>
          <a:blip r:embed="rId6"/>
          <a:srcRect t="34286" r="-715" b="35714"/>
          <a:stretch>
            <a:fillRect/>
          </a:stretch>
        </p:blipFill>
        <p:spPr bwMode="auto">
          <a:xfrm>
            <a:off x="4286248" y="2643182"/>
            <a:ext cx="2714644" cy="808617"/>
          </a:xfrm>
          <a:prstGeom prst="rect">
            <a:avLst/>
          </a:prstGeom>
          <a:noFill/>
        </p:spPr>
      </p:pic>
      <p:pic>
        <p:nvPicPr>
          <p:cNvPr id="40977" name="Picture 17" descr="Download Scania Logo in SVG Vector or PNG File Format - Logo.win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4572008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Malmö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3. najväčšie mesto vo Švédsku </a:t>
            </a:r>
          </a:p>
          <a:p>
            <a:r>
              <a:rPr lang="sk-SK" dirty="0" smtClean="0"/>
              <a:t>jedno z najdynamickejších kultúrnych centier krajiny</a:t>
            </a:r>
          </a:p>
          <a:p>
            <a:r>
              <a:rPr lang="sk-SK" dirty="0" smtClean="0"/>
              <a:t>na juhu Švédska, blízko hraníc s Dánskom</a:t>
            </a:r>
          </a:p>
          <a:p>
            <a:endParaRPr lang="sk-SK" dirty="0" smtClean="0"/>
          </a:p>
          <a:p>
            <a:endParaRPr lang="sk-SK" dirty="0" smtClean="0"/>
          </a:p>
        </p:txBody>
      </p:sp>
      <p:pic>
        <p:nvPicPr>
          <p:cNvPr id="41986" name="Picture 2" descr="Santiago Calatrava's Turning Torso Wins CTBUH's 10 Year Award | ArchDai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714753"/>
            <a:ext cx="2143140" cy="2950876"/>
          </a:xfrm>
          <a:prstGeom prst="rect">
            <a:avLst/>
          </a:prstGeom>
          <a:noFill/>
        </p:spPr>
      </p:pic>
      <p:pic>
        <p:nvPicPr>
          <p:cNvPr id="41988" name="Picture 4" descr="Øresund Bridge - Wikipe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643314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Gustus</a:t>
            </a:r>
            <a:r>
              <a:rPr lang="sk-SK" dirty="0" smtClean="0"/>
              <a:t> </a:t>
            </a:r>
            <a:r>
              <a:rPr lang="sk-SK" dirty="0" err="1" smtClean="0"/>
              <a:t>Shop</a:t>
            </a:r>
            <a:r>
              <a:rPr lang="sk-SK" dirty="0" smtClean="0"/>
              <a:t> &amp; </a:t>
            </a:r>
            <a:r>
              <a:rPr lang="sk-SK" dirty="0" err="1" smtClean="0"/>
              <a:t>Gallery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sídli v budove, ktorá sa nazýva </a:t>
            </a:r>
            <a:r>
              <a:rPr lang="sk-SK" dirty="0" err="1" smtClean="0"/>
              <a:t>hedmanska</a:t>
            </a:r>
            <a:r>
              <a:rPr lang="sk-SK" dirty="0" smtClean="0"/>
              <a:t> </a:t>
            </a:r>
            <a:r>
              <a:rPr lang="sk-SK" dirty="0" err="1" smtClean="0"/>
              <a:t>gården</a:t>
            </a:r>
            <a:endParaRPr lang="sk-SK" dirty="0" smtClean="0"/>
          </a:p>
          <a:p>
            <a:r>
              <a:rPr lang="sk-SK" dirty="0" smtClean="0"/>
              <a:t>patrí medzi najstaršie budovy, ktoré je možné vidieť v </a:t>
            </a:r>
            <a:r>
              <a:rPr lang="sk-SK" dirty="0" err="1" smtClean="0"/>
              <a:t>malmö</a:t>
            </a:r>
            <a:endParaRPr lang="sk-SK" dirty="0" smtClean="0"/>
          </a:p>
          <a:p>
            <a:r>
              <a:rPr lang="sk-SK" dirty="0" smtClean="0"/>
              <a:t>bola postavená v roku 1596</a:t>
            </a:r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36866" name="AutoShape 2" descr="Hedmanska Garden is a well-preserved enclosed courtyard with 16th century  buildings in Malmo Sweden Stock Photo - Alamy"/>
          <p:cNvSpPr>
            <a:spLocks noChangeAspect="1" noChangeArrowheads="1"/>
          </p:cNvSpPr>
          <p:nvPr/>
        </p:nvSpPr>
        <p:spPr bwMode="auto">
          <a:xfrm>
            <a:off x="155575" y="-876300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6868" name="AutoShape 4" descr="Hedmanska Garden is a well-preserved enclosed courtyard with 16th century  buildings in Malmo Sweden Stock Photo - Alamy"/>
          <p:cNvSpPr>
            <a:spLocks noChangeAspect="1" noChangeArrowheads="1"/>
          </p:cNvSpPr>
          <p:nvPr/>
        </p:nvSpPr>
        <p:spPr bwMode="auto">
          <a:xfrm>
            <a:off x="155575" y="-876300"/>
            <a:ext cx="2495550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6871" name="AutoShape 7" descr="Form Design Center at Hedmanska Gården – renovation of a protected building  in Sweden | Nordic Sustainable Construction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6123" y="4429132"/>
            <a:ext cx="3039215" cy="227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4" name="Picture 10" descr="Hedmanska gården at Lilla torg, Malmö | bogdan shuba | Flick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16" y="4143380"/>
            <a:ext cx="3109898" cy="2332424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8384" y="338539"/>
            <a:ext cx="701270" cy="66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642918"/>
            <a:ext cx="7498080" cy="4800600"/>
          </a:xfrm>
        </p:spPr>
        <p:txBody>
          <a:bodyPr/>
          <a:lstStyle/>
          <a:p>
            <a:r>
              <a:rPr lang="sv-SE" b="1" dirty="0" smtClean="0"/>
              <a:t>Lilla torg 9, 211 34 Malmö, </a:t>
            </a:r>
            <a:r>
              <a:rPr lang="sk-SK" b="1" dirty="0" err="1" smtClean="0"/>
              <a:t>Sweden</a:t>
            </a:r>
            <a:endParaRPr lang="sk-SK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79" y="1571612"/>
            <a:ext cx="6754185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HEDMANSKA GÅRDEN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 descr="Hedmanska Gården Half-timbered Façade in Malmö, Sweden - Encircle Phot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186"/>
            <a:ext cx="7703812" cy="5143962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8384" y="338539"/>
            <a:ext cx="701270" cy="66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Údaje o firme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85852" y="1447800"/>
            <a:ext cx="7858148" cy="5195910"/>
          </a:xfrm>
        </p:spPr>
        <p:txBody>
          <a:bodyPr>
            <a:normAutofit/>
          </a:bodyPr>
          <a:lstStyle/>
          <a:p>
            <a:r>
              <a:rPr lang="sk-SK" b="1" dirty="0" smtClean="0"/>
              <a:t>web: </a:t>
            </a:r>
            <a:r>
              <a:rPr lang="sk-SK" dirty="0" smtClean="0">
                <a:hlinkClick r:id="rId2"/>
              </a:rPr>
              <a:t>https://gustus.dk/</a:t>
            </a:r>
            <a:endParaRPr lang="sk-SK" dirty="0" smtClean="0"/>
          </a:p>
          <a:p>
            <a:r>
              <a:rPr lang="sk-SK" b="1" dirty="0" smtClean="0"/>
              <a:t>email:</a:t>
            </a:r>
            <a:r>
              <a:rPr lang="sk-SK" dirty="0" smtClean="0"/>
              <a:t> </a:t>
            </a:r>
            <a:r>
              <a:rPr lang="sk-SK" dirty="0" smtClean="0">
                <a:hlinkClick r:id="rId3"/>
              </a:rPr>
              <a:t>christofgustus@gmail.com</a:t>
            </a:r>
            <a:endParaRPr lang="sk-SK" b="1" dirty="0" smtClean="0"/>
          </a:p>
          <a:p>
            <a:r>
              <a:rPr lang="sk-SK" b="1" dirty="0" err="1" smtClean="0"/>
              <a:t>Instagram</a:t>
            </a:r>
            <a:r>
              <a:rPr lang="sk-SK" b="1" dirty="0" smtClean="0"/>
              <a:t>: </a:t>
            </a:r>
            <a:r>
              <a:rPr lang="sk-SK" b="1" dirty="0" err="1" smtClean="0"/>
              <a:t>gallerigustus</a:t>
            </a:r>
            <a:endParaRPr lang="sk-SK" b="1" dirty="0" smtClean="0"/>
          </a:p>
          <a:p>
            <a:r>
              <a:rPr lang="sk-SK" b="1" dirty="0" err="1" smtClean="0"/>
              <a:t>Facebook</a:t>
            </a:r>
            <a:r>
              <a:rPr lang="sk-SK" b="1" dirty="0" smtClean="0"/>
              <a:t>: </a:t>
            </a:r>
            <a:r>
              <a:rPr lang="sk-SK" b="1" dirty="0" err="1" smtClean="0"/>
              <a:t>Galleri</a:t>
            </a:r>
            <a:r>
              <a:rPr lang="sk-SK" b="1" dirty="0" smtClean="0"/>
              <a:t> </a:t>
            </a:r>
            <a:r>
              <a:rPr lang="sk-SK" b="1" dirty="0" err="1" smtClean="0"/>
              <a:t>Gustus</a:t>
            </a:r>
            <a:endParaRPr lang="sk-SK" b="1" dirty="0" smtClean="0"/>
          </a:p>
          <a:p>
            <a:r>
              <a:rPr lang="sk-SK" b="1" dirty="0" smtClean="0"/>
              <a:t>logo: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4034" name="AutoShape 2" descr="Galleri Gustus | Malmö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857628"/>
            <a:ext cx="2357454" cy="221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Predmet činnosti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latin typeface="Avenir Next LT Pro" panose="020B0504020202020204" pitchFamily="34" charset="-18"/>
              </a:rPr>
              <a:t>zameriava sa na prezentáciu súčasného umenia hlavne od švédskych, dánskych a </a:t>
            </a:r>
            <a:r>
              <a:rPr lang="sk-SK" dirty="0" err="1" smtClean="0">
                <a:latin typeface="Avenir Next LT Pro" panose="020B0504020202020204" pitchFamily="34" charset="-18"/>
              </a:rPr>
              <a:t>polských</a:t>
            </a:r>
            <a:r>
              <a:rPr lang="sk-SK" dirty="0" smtClean="0">
                <a:latin typeface="Avenir Next LT Pro" panose="020B0504020202020204" pitchFamily="34" charset="-18"/>
              </a:rPr>
              <a:t> umelcov</a:t>
            </a:r>
          </a:p>
          <a:p>
            <a:r>
              <a:rPr lang="sk-SK" dirty="0" smtClean="0">
                <a:latin typeface="Avenir Next LT Pro" panose="020B0504020202020204" pitchFamily="34" charset="-18"/>
              </a:rPr>
              <a:t>galéria organizuje aj rôzne výstavy a podujatia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47106" name="Picture 2" descr="https://usercontent.one/wp/gustus.dk/wp-content/uploads/2023/02/728493afcdb159fa285b22a4811190c0-1024x53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1026" y="4214818"/>
            <a:ext cx="4610064" cy="2413081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8384" y="338539"/>
            <a:ext cx="701270" cy="66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novrat">
  <a:themeElements>
    <a:clrScheme name="Sl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867</TotalTime>
  <Words>306</Words>
  <Application>Microsoft Office PowerPoint</Application>
  <PresentationFormat>Prezentácia na obrazovke (4:3)</PresentationFormat>
  <Paragraphs>67</Paragraphs>
  <Slides>18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5" baseType="lpstr">
      <vt:lpstr>Arial</vt:lpstr>
      <vt:lpstr>Avenir Next LT Pro</vt:lpstr>
      <vt:lpstr>Calibri</vt:lpstr>
      <vt:lpstr>Gill Sans MT</vt:lpstr>
      <vt:lpstr>Verdana</vt:lpstr>
      <vt:lpstr>Wingdings 2</vt:lpstr>
      <vt:lpstr>Slnovrat</vt:lpstr>
      <vt:lpstr>Správa z praxe GUSTUS  ART GALLERY</vt:lpstr>
      <vt:lpstr>Švédsko </vt:lpstr>
      <vt:lpstr>Švédske značky</vt:lpstr>
      <vt:lpstr>Malmö</vt:lpstr>
      <vt:lpstr>Gustus Shop &amp; Gallery</vt:lpstr>
      <vt:lpstr>Prezentácia programu PowerPoint</vt:lpstr>
      <vt:lpstr>HEDMANSKA GÅRDEN</vt:lpstr>
      <vt:lpstr>Údaje o firme</vt:lpstr>
      <vt:lpstr>Predmet činnosti</vt:lpstr>
      <vt:lpstr>Súvislá odborná prax</vt:lpstr>
      <vt:lpstr>Administratívne činnosti</vt:lpstr>
      <vt:lpstr>Ekonomické činnosti</vt:lpstr>
      <vt:lpstr>Príprava výstav</vt:lpstr>
      <vt:lpstr>Záver</vt:lpstr>
      <vt:lpstr>Denník 1. týždeň</vt:lpstr>
      <vt:lpstr>Denník 2. týždeň</vt:lpstr>
      <vt:lpstr>Zdroje</vt:lpstr>
      <vt:lpstr>Prezentácia programu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Správa z praxe ZAGIBA OIL, s. r. o.</dc:title>
  <dc:creator>Maťka</dc:creator>
  <cp:lastModifiedBy>skola</cp:lastModifiedBy>
  <cp:revision>18</cp:revision>
  <dcterms:created xsi:type="dcterms:W3CDTF">2024-05-24T05:52:24Z</dcterms:created>
  <dcterms:modified xsi:type="dcterms:W3CDTF">2024-10-28T09:56:59Z</dcterms:modified>
</cp:coreProperties>
</file>