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8" r:id="rId1"/>
  </p:sldMasterIdLst>
  <p:notesMasterIdLst>
    <p:notesMasterId r:id="rId22"/>
  </p:notesMasterIdLst>
  <p:sldIdLst>
    <p:sldId id="256" r:id="rId2"/>
    <p:sldId id="326" r:id="rId3"/>
    <p:sldId id="328" r:id="rId4"/>
    <p:sldId id="260" r:id="rId5"/>
    <p:sldId id="264" r:id="rId6"/>
    <p:sldId id="269" r:id="rId7"/>
    <p:sldId id="263" r:id="rId8"/>
    <p:sldId id="323" r:id="rId9"/>
    <p:sldId id="265" r:id="rId10"/>
    <p:sldId id="267" r:id="rId11"/>
    <p:sldId id="317" r:id="rId12"/>
    <p:sldId id="318" r:id="rId13"/>
    <p:sldId id="319" r:id="rId14"/>
    <p:sldId id="320" r:id="rId15"/>
    <p:sldId id="324" r:id="rId16"/>
    <p:sldId id="321" r:id="rId17"/>
    <p:sldId id="322" r:id="rId18"/>
    <p:sldId id="329" r:id="rId19"/>
    <p:sldId id="286" r:id="rId20"/>
    <p:sldId id="278" r:id="rId21"/>
  </p:sldIdLst>
  <p:sldSz cx="9144000" cy="5143500" type="screen16x9"/>
  <p:notesSz cx="6858000" cy="9144000"/>
  <p:embeddedFontLst>
    <p:embeddedFont>
      <p:font typeface="Raleway ExtraBold" panose="020B0604020202020204" charset="-18"/>
      <p:bold r:id="rId23"/>
      <p:boldItalic r:id="rId24"/>
    </p:embeddedFont>
    <p:embeddedFont>
      <p:font typeface="Nanum Gothic" panose="020B0604020202020204" charset="-127"/>
      <p:regular r:id="rId25"/>
      <p:bold r:id="rId26"/>
    </p:embeddedFont>
    <p:embeddedFont>
      <p:font typeface="Abhaya Libre" panose="020B0604020202020204" charset="-18"/>
      <p:regular r:id="rId27"/>
      <p:bold r:id="rId28"/>
    </p:embeddedFont>
    <p:embeddedFont>
      <p:font typeface="Raleway" panose="020B0604020202020204" charset="-18"/>
      <p:regular r:id="rId29"/>
      <p:bold r:id="rId30"/>
      <p:italic r:id="rId31"/>
      <p:boldItalic r:id="rId3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D1CBA3C-EDAB-446D-A5DB-8A50FF05F966}">
  <a:tblStyle styleId="{9D1CBA3C-EDAB-446D-A5DB-8A50FF05F96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114" y="6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ae08f917f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" name="Google Shape;365;gae08f917f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ae2cca4da1_0_5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8" name="Google Shape;438;gae2cca4da1_0_5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998857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gea29405bd8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2" name="Google Shape;542;gea29405bd8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901045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g115cd6818e6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8" name="Google Shape;708;g115cd6818e6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515754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gb61e6517f4_0_21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9" name="Google Shape;509;gb61e6517f4_0_21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749218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" name="Google Shape;1249;g115cd6818e6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0" name="Google Shape;1250;g115cd6818e6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0" name="Google Shape;990;g115cd6818e6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1" name="Google Shape;991;g115cd6818e6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" name="Google Shape;1249;g115cd6818e6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0" name="Google Shape;1250;g115cd6818e6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117840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3091863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ae2cca4da1_0_5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8" name="Google Shape;438;gae2cca4da1_0_5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gea29405bd8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2" name="Google Shape;542;gea29405bd8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g115cd6818e6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8" name="Google Shape;708;g115cd6818e6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gb61e6517f4_0_21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9" name="Google Shape;509;gb61e6517f4_0_21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gae08f917ff_0_3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8" name="Google Shape;558;gae08f917ff_0_3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g115cd6818e6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5" name="Google Shape;645;g115cd6818e6_0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dk1">
              <a:alpha val="4581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371600" y="1657350"/>
            <a:ext cx="6400800" cy="1463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455750" y="3784050"/>
            <a:ext cx="4173600" cy="426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2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8"/>
          <p:cNvSpPr txBox="1">
            <a:spLocks noGrp="1"/>
          </p:cNvSpPr>
          <p:nvPr>
            <p:ph type="subTitle" idx="1"/>
          </p:nvPr>
        </p:nvSpPr>
        <p:spPr>
          <a:xfrm>
            <a:off x="719999" y="2403554"/>
            <a:ext cx="2211600" cy="457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aleway ExtraBold"/>
              <a:buNone/>
              <a:defRPr sz="2000" b="1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aleway ExtraBold"/>
              <a:buNone/>
              <a:defRPr sz="2000">
                <a:solidFill>
                  <a:schemeClr val="dk1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aleway ExtraBold"/>
              <a:buNone/>
              <a:defRPr sz="2000">
                <a:solidFill>
                  <a:schemeClr val="dk1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aleway ExtraBold"/>
              <a:buNone/>
              <a:defRPr sz="2000">
                <a:solidFill>
                  <a:schemeClr val="dk1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aleway ExtraBold"/>
              <a:buNone/>
              <a:defRPr sz="2000">
                <a:solidFill>
                  <a:schemeClr val="dk1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aleway ExtraBold"/>
              <a:buNone/>
              <a:defRPr sz="2000">
                <a:solidFill>
                  <a:schemeClr val="dk1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aleway ExtraBold"/>
              <a:buNone/>
              <a:defRPr sz="2000">
                <a:solidFill>
                  <a:schemeClr val="dk1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aleway ExtraBold"/>
              <a:buNone/>
              <a:defRPr sz="2000">
                <a:solidFill>
                  <a:schemeClr val="dk1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aleway ExtraBold"/>
              <a:buNone/>
              <a:defRPr sz="2000">
                <a:solidFill>
                  <a:schemeClr val="dk1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9pPr>
          </a:lstStyle>
          <a:p>
            <a:endParaRPr/>
          </a:p>
        </p:txBody>
      </p:sp>
      <p:sp>
        <p:nvSpPr>
          <p:cNvPr id="162" name="Google Shape;162;p28"/>
          <p:cNvSpPr txBox="1">
            <a:spLocks noGrp="1"/>
          </p:cNvSpPr>
          <p:nvPr>
            <p:ph type="subTitle" idx="2"/>
          </p:nvPr>
        </p:nvSpPr>
        <p:spPr>
          <a:xfrm>
            <a:off x="719999" y="2860754"/>
            <a:ext cx="2211600" cy="916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28"/>
          <p:cNvSpPr txBox="1">
            <a:spLocks noGrp="1"/>
          </p:cNvSpPr>
          <p:nvPr>
            <p:ph type="subTitle" idx="3"/>
          </p:nvPr>
        </p:nvSpPr>
        <p:spPr>
          <a:xfrm>
            <a:off x="3466199" y="2403554"/>
            <a:ext cx="2211600" cy="457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aleway ExtraBold"/>
              <a:buNone/>
              <a:defRPr sz="2000" b="1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aleway ExtraBold"/>
              <a:buNone/>
              <a:defRPr sz="2000">
                <a:solidFill>
                  <a:schemeClr val="dk1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aleway ExtraBold"/>
              <a:buNone/>
              <a:defRPr sz="2000">
                <a:solidFill>
                  <a:schemeClr val="dk1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aleway ExtraBold"/>
              <a:buNone/>
              <a:defRPr sz="2000">
                <a:solidFill>
                  <a:schemeClr val="dk1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aleway ExtraBold"/>
              <a:buNone/>
              <a:defRPr sz="2000">
                <a:solidFill>
                  <a:schemeClr val="dk1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aleway ExtraBold"/>
              <a:buNone/>
              <a:defRPr sz="2000">
                <a:solidFill>
                  <a:schemeClr val="dk1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aleway ExtraBold"/>
              <a:buNone/>
              <a:defRPr sz="2000">
                <a:solidFill>
                  <a:schemeClr val="dk1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aleway ExtraBold"/>
              <a:buNone/>
              <a:defRPr sz="2000">
                <a:solidFill>
                  <a:schemeClr val="dk1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aleway ExtraBold"/>
              <a:buNone/>
              <a:defRPr sz="2000">
                <a:solidFill>
                  <a:schemeClr val="dk1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9pPr>
          </a:lstStyle>
          <a:p>
            <a:endParaRPr/>
          </a:p>
        </p:txBody>
      </p:sp>
      <p:sp>
        <p:nvSpPr>
          <p:cNvPr id="164" name="Google Shape;164;p28"/>
          <p:cNvSpPr txBox="1">
            <a:spLocks noGrp="1"/>
          </p:cNvSpPr>
          <p:nvPr>
            <p:ph type="subTitle" idx="4"/>
          </p:nvPr>
        </p:nvSpPr>
        <p:spPr>
          <a:xfrm>
            <a:off x="3466199" y="2860754"/>
            <a:ext cx="2211600" cy="916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28"/>
          <p:cNvSpPr txBox="1">
            <a:spLocks noGrp="1"/>
          </p:cNvSpPr>
          <p:nvPr>
            <p:ph type="subTitle" idx="5"/>
          </p:nvPr>
        </p:nvSpPr>
        <p:spPr>
          <a:xfrm>
            <a:off x="6212399" y="2403554"/>
            <a:ext cx="2211600" cy="457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aleway ExtraBold"/>
              <a:buNone/>
              <a:defRPr sz="2000" b="1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aleway ExtraBold"/>
              <a:buNone/>
              <a:defRPr sz="2000">
                <a:solidFill>
                  <a:schemeClr val="dk1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aleway ExtraBold"/>
              <a:buNone/>
              <a:defRPr sz="2000">
                <a:solidFill>
                  <a:schemeClr val="dk1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aleway ExtraBold"/>
              <a:buNone/>
              <a:defRPr sz="2000">
                <a:solidFill>
                  <a:schemeClr val="dk1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aleway ExtraBold"/>
              <a:buNone/>
              <a:defRPr sz="2000">
                <a:solidFill>
                  <a:schemeClr val="dk1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aleway ExtraBold"/>
              <a:buNone/>
              <a:defRPr sz="2000">
                <a:solidFill>
                  <a:schemeClr val="dk1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aleway ExtraBold"/>
              <a:buNone/>
              <a:defRPr sz="2000">
                <a:solidFill>
                  <a:schemeClr val="dk1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aleway ExtraBold"/>
              <a:buNone/>
              <a:defRPr sz="2000">
                <a:solidFill>
                  <a:schemeClr val="dk1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aleway ExtraBold"/>
              <a:buNone/>
              <a:defRPr sz="2000">
                <a:solidFill>
                  <a:schemeClr val="dk1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9pPr>
          </a:lstStyle>
          <a:p>
            <a:endParaRPr/>
          </a:p>
        </p:txBody>
      </p:sp>
      <p:sp>
        <p:nvSpPr>
          <p:cNvPr id="166" name="Google Shape;166;p28"/>
          <p:cNvSpPr txBox="1">
            <a:spLocks noGrp="1"/>
          </p:cNvSpPr>
          <p:nvPr>
            <p:ph type="subTitle" idx="6"/>
          </p:nvPr>
        </p:nvSpPr>
        <p:spPr>
          <a:xfrm>
            <a:off x="6212399" y="2860754"/>
            <a:ext cx="2211600" cy="916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28"/>
          <p:cNvSpPr txBox="1">
            <a:spLocks noGrp="1"/>
          </p:cNvSpPr>
          <p:nvPr>
            <p:ph type="title"/>
          </p:nvPr>
        </p:nvSpPr>
        <p:spPr>
          <a:xfrm>
            <a:off x="720000" y="395625"/>
            <a:ext cx="7704000" cy="45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7"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23">
    <p:bg>
      <p:bgPr>
        <a:solidFill>
          <a:schemeClr val="lt1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3" name="Google Shape;353;p49"/>
          <p:cNvCxnSpPr/>
          <p:nvPr/>
        </p:nvCxnSpPr>
        <p:spPr>
          <a:xfrm rot="10800000">
            <a:off x="713175" y="269100"/>
            <a:ext cx="77298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54" name="Google Shape;354;p49"/>
          <p:cNvCxnSpPr/>
          <p:nvPr/>
        </p:nvCxnSpPr>
        <p:spPr>
          <a:xfrm>
            <a:off x="713175" y="4874250"/>
            <a:ext cx="77232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dk1">
              <a:alpha val="4581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2176325" y="538297"/>
            <a:ext cx="3542100" cy="91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 sz="5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713275" y="1452698"/>
            <a:ext cx="6217800" cy="457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 idx="2" hasCustomPrompt="1"/>
          </p:nvPr>
        </p:nvSpPr>
        <p:spPr>
          <a:xfrm>
            <a:off x="713225" y="538286"/>
            <a:ext cx="1463100" cy="91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5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dk1">
              <a:alpha val="4581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9"/>
          <p:cNvSpPr txBox="1">
            <a:spLocks noGrp="1"/>
          </p:cNvSpPr>
          <p:nvPr>
            <p:ph type="title"/>
          </p:nvPr>
        </p:nvSpPr>
        <p:spPr>
          <a:xfrm>
            <a:off x="713279" y="773248"/>
            <a:ext cx="2926200" cy="640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>
                <a:solidFill>
                  <a:schemeClr val="dk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9pPr>
          </a:lstStyle>
          <a:p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subTitle" idx="1"/>
          </p:nvPr>
        </p:nvSpPr>
        <p:spPr>
          <a:xfrm>
            <a:off x="713275" y="1565846"/>
            <a:ext cx="4297800" cy="1005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2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ONE_COLUMN_TEXT_1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3"/>
          <p:cNvSpPr txBox="1">
            <a:spLocks noGrp="1"/>
          </p:cNvSpPr>
          <p:nvPr>
            <p:ph type="subTitle" idx="1"/>
          </p:nvPr>
        </p:nvSpPr>
        <p:spPr>
          <a:xfrm>
            <a:off x="720000" y="1282550"/>
            <a:ext cx="3446700" cy="2830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naheim"/>
              <a:buChar char="●"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○"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■"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●"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○"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■"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●"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○"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■"/>
              <a:defRPr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title"/>
          </p:nvPr>
        </p:nvSpPr>
        <p:spPr>
          <a:xfrm>
            <a:off x="720000" y="395625"/>
            <a:ext cx="3852000" cy="45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BLANK_11">
    <p:bg>
      <p:bgPr>
        <a:solidFill>
          <a:schemeClr val="lt1"/>
        </a:soli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dk1">
              <a:alpha val="4581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16"/>
          <p:cNvSpPr txBox="1">
            <a:spLocks noGrp="1"/>
          </p:cNvSpPr>
          <p:nvPr>
            <p:ph type="title"/>
          </p:nvPr>
        </p:nvSpPr>
        <p:spPr>
          <a:xfrm>
            <a:off x="4383868" y="1637963"/>
            <a:ext cx="3789900" cy="1061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75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3" name="Google Shape;63;p16"/>
          <p:cNvSpPr txBox="1">
            <a:spLocks noGrp="1"/>
          </p:cNvSpPr>
          <p:nvPr>
            <p:ph type="subTitle" idx="1"/>
          </p:nvPr>
        </p:nvSpPr>
        <p:spPr>
          <a:xfrm>
            <a:off x="4383868" y="2699363"/>
            <a:ext cx="3789900" cy="795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cxnSp>
        <p:nvCxnSpPr>
          <p:cNvPr id="64" name="Google Shape;64;p16"/>
          <p:cNvCxnSpPr/>
          <p:nvPr/>
        </p:nvCxnSpPr>
        <p:spPr>
          <a:xfrm rot="10800000">
            <a:off x="713275" y="269100"/>
            <a:ext cx="69861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5" name="Google Shape;65;p16"/>
          <p:cNvCxnSpPr/>
          <p:nvPr/>
        </p:nvCxnSpPr>
        <p:spPr>
          <a:xfrm>
            <a:off x="1444625" y="4874250"/>
            <a:ext cx="69843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6" name="Google Shape;66;p16"/>
          <p:cNvSpPr txBox="1">
            <a:spLocks noGrp="1"/>
          </p:cNvSpPr>
          <p:nvPr>
            <p:ph type="subTitle" idx="2"/>
          </p:nvPr>
        </p:nvSpPr>
        <p:spPr>
          <a:xfrm>
            <a:off x="7699374" y="195904"/>
            <a:ext cx="731400" cy="146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800" b="1">
                <a:solidFill>
                  <a:schemeClr val="dk2"/>
                </a:solidFill>
                <a:latin typeface="Abhaya Libre"/>
                <a:ea typeface="Abhaya Libre"/>
                <a:cs typeface="Abhaya Libre"/>
                <a:sym typeface="Abhaya Libr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16"/>
          <p:cNvSpPr txBox="1">
            <a:spLocks noGrp="1"/>
          </p:cNvSpPr>
          <p:nvPr>
            <p:ph type="subTitle" idx="3"/>
          </p:nvPr>
        </p:nvSpPr>
        <p:spPr>
          <a:xfrm>
            <a:off x="713224" y="4801054"/>
            <a:ext cx="731400" cy="146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800" b="1">
                <a:solidFill>
                  <a:schemeClr val="dk2"/>
                </a:solidFill>
                <a:latin typeface="Abhaya Libre"/>
                <a:ea typeface="Abhaya Libre"/>
                <a:cs typeface="Abhaya Libre"/>
                <a:sym typeface="Abhaya Libr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BLANK_17">
    <p:bg>
      <p:bgPr>
        <a:solidFill>
          <a:schemeClr val="lt1"/>
        </a:solid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7"/>
          <p:cNvSpPr txBox="1">
            <a:spLocks noGrp="1"/>
          </p:cNvSpPr>
          <p:nvPr>
            <p:ph type="title"/>
          </p:nvPr>
        </p:nvSpPr>
        <p:spPr>
          <a:xfrm>
            <a:off x="720000" y="395625"/>
            <a:ext cx="7704000" cy="45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7"/>
          <p:cNvSpPr txBox="1">
            <a:spLocks noGrp="1"/>
          </p:cNvSpPr>
          <p:nvPr>
            <p:ph type="subTitle" idx="1"/>
          </p:nvPr>
        </p:nvSpPr>
        <p:spPr>
          <a:xfrm>
            <a:off x="5579092" y="2903344"/>
            <a:ext cx="2844900" cy="457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1" name="Google Shape;71;p17"/>
          <p:cNvSpPr txBox="1">
            <a:spLocks noGrp="1"/>
          </p:cNvSpPr>
          <p:nvPr>
            <p:ph type="subTitle" idx="2"/>
          </p:nvPr>
        </p:nvSpPr>
        <p:spPr>
          <a:xfrm>
            <a:off x="5579100" y="3360544"/>
            <a:ext cx="2844900" cy="942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cxnSp>
        <p:nvCxnSpPr>
          <p:cNvPr id="72" name="Google Shape;72;p17"/>
          <p:cNvCxnSpPr/>
          <p:nvPr/>
        </p:nvCxnSpPr>
        <p:spPr>
          <a:xfrm rot="10800000">
            <a:off x="713275" y="269100"/>
            <a:ext cx="69861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3" name="Google Shape;73;p17"/>
          <p:cNvCxnSpPr/>
          <p:nvPr/>
        </p:nvCxnSpPr>
        <p:spPr>
          <a:xfrm>
            <a:off x="1444625" y="4874250"/>
            <a:ext cx="69843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4" name="Google Shape;74;p17"/>
          <p:cNvSpPr txBox="1">
            <a:spLocks noGrp="1"/>
          </p:cNvSpPr>
          <p:nvPr>
            <p:ph type="subTitle" idx="3"/>
          </p:nvPr>
        </p:nvSpPr>
        <p:spPr>
          <a:xfrm>
            <a:off x="7699374" y="195904"/>
            <a:ext cx="731400" cy="146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800" b="1">
                <a:latin typeface="Abhaya Libre"/>
                <a:ea typeface="Abhaya Libre"/>
                <a:cs typeface="Abhaya Libre"/>
                <a:sym typeface="Abhaya Libr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7"/>
          <p:cNvSpPr txBox="1">
            <a:spLocks noGrp="1"/>
          </p:cNvSpPr>
          <p:nvPr>
            <p:ph type="subTitle" idx="4"/>
          </p:nvPr>
        </p:nvSpPr>
        <p:spPr>
          <a:xfrm>
            <a:off x="713224" y="4801054"/>
            <a:ext cx="731400" cy="146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800" b="1">
                <a:latin typeface="Abhaya Libre"/>
                <a:ea typeface="Abhaya Libre"/>
                <a:cs typeface="Abhaya Libre"/>
                <a:sym typeface="Abhaya Libr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BLANK_24">
    <p:bg>
      <p:bgPr>
        <a:solidFill>
          <a:schemeClr val="lt1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9"/>
          <p:cNvSpPr txBox="1">
            <a:spLocks noGrp="1"/>
          </p:cNvSpPr>
          <p:nvPr>
            <p:ph type="title"/>
          </p:nvPr>
        </p:nvSpPr>
        <p:spPr>
          <a:xfrm>
            <a:off x="720000" y="395625"/>
            <a:ext cx="5112600" cy="45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9"/>
          <p:cNvSpPr txBox="1">
            <a:spLocks noGrp="1"/>
          </p:cNvSpPr>
          <p:nvPr>
            <p:ph type="subTitle" idx="1"/>
          </p:nvPr>
        </p:nvSpPr>
        <p:spPr>
          <a:xfrm>
            <a:off x="7699374" y="195904"/>
            <a:ext cx="731400" cy="146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800" b="1">
                <a:latin typeface="Abhaya Libre"/>
                <a:ea typeface="Abhaya Libre"/>
                <a:cs typeface="Abhaya Libre"/>
                <a:sym typeface="Abhaya Libr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9"/>
          <p:cNvSpPr txBox="1">
            <a:spLocks noGrp="1"/>
          </p:cNvSpPr>
          <p:nvPr>
            <p:ph type="subTitle" idx="2"/>
          </p:nvPr>
        </p:nvSpPr>
        <p:spPr>
          <a:xfrm>
            <a:off x="713224" y="4801054"/>
            <a:ext cx="731400" cy="146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800" b="1">
                <a:latin typeface="Abhaya Libre"/>
                <a:ea typeface="Abhaya Libre"/>
                <a:cs typeface="Abhaya Libre"/>
                <a:sym typeface="Abhaya Libr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9"/>
          <p:cNvSpPr txBox="1">
            <a:spLocks noGrp="1"/>
          </p:cNvSpPr>
          <p:nvPr>
            <p:ph type="body" idx="3"/>
          </p:nvPr>
        </p:nvSpPr>
        <p:spPr>
          <a:xfrm>
            <a:off x="1125281" y="1611731"/>
            <a:ext cx="4171500" cy="216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400"/>
            </a:lvl1pPr>
            <a:lvl2pPr marL="914400" lvl="1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"/>
              <a:buChar char="○"/>
              <a:defRPr sz="1400"/>
            </a:lvl2pPr>
            <a:lvl3pPr marL="1371600" lvl="2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"/>
              <a:buChar char="■"/>
              <a:defRPr sz="1400"/>
            </a:lvl3pPr>
            <a:lvl4pPr marL="1828800" lvl="3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"/>
              <a:buChar char="●"/>
              <a:defRPr sz="1400"/>
            </a:lvl4pPr>
            <a:lvl5pPr marL="2286000" lvl="4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"/>
              <a:buChar char="○"/>
              <a:defRPr sz="1400"/>
            </a:lvl5pPr>
            <a:lvl6pPr marL="2743200" lvl="5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"/>
              <a:buChar char="■"/>
              <a:defRPr sz="1400"/>
            </a:lvl6pPr>
            <a:lvl7pPr marL="3200400" lvl="6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"/>
              <a:buChar char="●"/>
              <a:defRPr sz="1400"/>
            </a:lvl7pPr>
            <a:lvl8pPr marL="3657600" lvl="7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"/>
              <a:buChar char="○"/>
              <a:defRPr sz="1400"/>
            </a:lvl8pPr>
            <a:lvl9pPr marL="4114800" lvl="8" indent="-3175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Font typeface="Roboto Condensed"/>
              <a:buChar char="■"/>
              <a:defRPr sz="14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BLANK_20">
    <p:bg>
      <p:bgPr>
        <a:solidFill>
          <a:schemeClr val="lt1"/>
        </a:solidFill>
        <a:effectLst/>
      </p:bgPr>
    </p:bg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7"/>
          <p:cNvSpPr txBox="1">
            <a:spLocks noGrp="1"/>
          </p:cNvSpPr>
          <p:nvPr>
            <p:ph type="title"/>
          </p:nvPr>
        </p:nvSpPr>
        <p:spPr>
          <a:xfrm>
            <a:off x="720000" y="395625"/>
            <a:ext cx="7704000" cy="45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156" name="Google Shape;156;p27"/>
          <p:cNvCxnSpPr/>
          <p:nvPr/>
        </p:nvCxnSpPr>
        <p:spPr>
          <a:xfrm rot="10800000">
            <a:off x="713275" y="269100"/>
            <a:ext cx="69861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7" name="Google Shape;157;p27"/>
          <p:cNvCxnSpPr/>
          <p:nvPr/>
        </p:nvCxnSpPr>
        <p:spPr>
          <a:xfrm>
            <a:off x="1444625" y="4874250"/>
            <a:ext cx="69843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8" name="Google Shape;158;p27"/>
          <p:cNvSpPr txBox="1">
            <a:spLocks noGrp="1"/>
          </p:cNvSpPr>
          <p:nvPr>
            <p:ph type="subTitle" idx="1"/>
          </p:nvPr>
        </p:nvSpPr>
        <p:spPr>
          <a:xfrm>
            <a:off x="7699374" y="195904"/>
            <a:ext cx="731400" cy="146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800" b="1">
                <a:latin typeface="Abhaya Libre"/>
                <a:ea typeface="Abhaya Libre"/>
                <a:cs typeface="Abhaya Libre"/>
                <a:sym typeface="Abhaya Libr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27"/>
          <p:cNvSpPr txBox="1">
            <a:spLocks noGrp="1"/>
          </p:cNvSpPr>
          <p:nvPr>
            <p:ph type="subTitle" idx="2"/>
          </p:nvPr>
        </p:nvSpPr>
        <p:spPr>
          <a:xfrm>
            <a:off x="713224" y="4801054"/>
            <a:ext cx="731400" cy="146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800" b="1">
                <a:latin typeface="Abhaya Libre"/>
                <a:ea typeface="Abhaya Libre"/>
                <a:cs typeface="Abhaya Libre"/>
                <a:sym typeface="Abhaya Libr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38935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haya Libre"/>
              <a:buNone/>
              <a:defRPr sz="3000" b="1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haya Libre"/>
              <a:buNone/>
              <a:defRPr sz="2800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haya Libre"/>
              <a:buNone/>
              <a:defRPr sz="2800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haya Libre"/>
              <a:buNone/>
              <a:defRPr sz="2800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haya Libre"/>
              <a:buNone/>
              <a:defRPr sz="2800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haya Libre"/>
              <a:buNone/>
              <a:defRPr sz="2800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haya Libre"/>
              <a:buNone/>
              <a:defRPr sz="2800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haya Libre"/>
              <a:buNone/>
              <a:defRPr sz="2800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haya Libre"/>
              <a:buNone/>
              <a:defRPr sz="2800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anum Gothic"/>
              <a:buChar char="●"/>
              <a:defRPr sz="1600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1pPr>
            <a:lvl2pPr marL="914400" lvl="1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anum Gothic"/>
              <a:buChar char="○"/>
              <a:defRPr sz="1600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2pPr>
            <a:lvl3pPr marL="1371600" lvl="2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anum Gothic"/>
              <a:buChar char="■"/>
              <a:defRPr sz="1600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3pPr>
            <a:lvl4pPr marL="1828800" lvl="3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anum Gothic"/>
              <a:buChar char="●"/>
              <a:defRPr sz="1600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4pPr>
            <a:lvl5pPr marL="2286000" lvl="4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anum Gothic"/>
              <a:buChar char="○"/>
              <a:defRPr sz="1600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5pPr>
            <a:lvl6pPr marL="2743200" lvl="5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anum Gothic"/>
              <a:buChar char="■"/>
              <a:defRPr sz="1600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6pPr>
            <a:lvl7pPr marL="3200400" lvl="6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anum Gothic"/>
              <a:buChar char="●"/>
              <a:defRPr sz="1600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7pPr>
            <a:lvl8pPr marL="3657600" lvl="7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anum Gothic"/>
              <a:buChar char="○"/>
              <a:defRPr sz="1600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8pPr>
            <a:lvl9pPr marL="4114800" lvl="8" indent="-3302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600"/>
              <a:buFont typeface="Nanum Gothic"/>
              <a:buChar char="■"/>
              <a:defRPr sz="1600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5" r:id="rId3"/>
    <p:sldLayoutId id="2147483658" r:id="rId4"/>
    <p:sldLayoutId id="2147483659" r:id="rId5"/>
    <p:sldLayoutId id="2147483662" r:id="rId6"/>
    <p:sldLayoutId id="2147483663" r:id="rId7"/>
    <p:sldLayoutId id="2147483665" r:id="rId8"/>
    <p:sldLayoutId id="2147483673" r:id="rId9"/>
    <p:sldLayoutId id="2147483674" r:id="rId10"/>
    <p:sldLayoutId id="2147483694" r:id="rId11"/>
    <p:sldLayoutId id="2147483695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slide" Target="slide4.xml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Relationship Id="rId9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5" Type="http://schemas.microsoft.com/office/2007/relationships/hdphoto" Target="../media/hdphoto4.wdp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.xml"/><Relationship Id="rId4" Type="http://schemas.openxmlformats.org/officeDocument/2006/relationships/slide" Target="slide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0.xml"/><Relationship Id="rId4" Type="http://schemas.openxmlformats.org/officeDocument/2006/relationships/slide" Target="slide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13" Type="http://schemas.openxmlformats.org/officeDocument/2006/relationships/slide" Target="slide4.xml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12" Type="http://schemas.openxmlformats.org/officeDocument/2006/relationships/image" Target="../media/image37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1.jpeg"/><Relationship Id="rId11" Type="http://schemas.openxmlformats.org/officeDocument/2006/relationships/image" Target="../media/image36.jpeg"/><Relationship Id="rId5" Type="http://schemas.openxmlformats.org/officeDocument/2006/relationships/image" Target="../media/image30.jpeg"/><Relationship Id="rId10" Type="http://schemas.openxmlformats.org/officeDocument/2006/relationships/image" Target="../media/image35.jpeg"/><Relationship Id="rId4" Type="http://schemas.openxmlformats.org/officeDocument/2006/relationships/image" Target="../media/image29.jpeg"/><Relationship Id="rId9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cornarohotel.com/" TargetMode="External"/><Relationship Id="rId3" Type="http://schemas.openxmlformats.org/officeDocument/2006/relationships/hyperlink" Target="https://arthotel.hr/" TargetMode="External"/><Relationship Id="rId7" Type="http://schemas.openxmlformats.org/officeDocument/2006/relationships/hyperlink" Target="https://www.booking.com/hotel/hr/cornaro.sk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kr.trip.com/hotels/split-hotel-detail-2336456/art-hotel/" TargetMode="External"/><Relationship Id="rId11" Type="http://schemas.openxmlformats.org/officeDocument/2006/relationships/slide" Target="slide4.xml"/><Relationship Id="rId5" Type="http://schemas.openxmlformats.org/officeDocument/2006/relationships/hyperlink" Target="https://reserving.com/hotels/europe/croatia/split-dalmatia/split/art-hotel" TargetMode="External"/><Relationship Id="rId10" Type="http://schemas.openxmlformats.org/officeDocument/2006/relationships/hyperlink" Target="https://www.tripadvisor.com/Hotel_Review-g295370-d6871450-Reviews-Cornaro_Hotel-Split_Split_Dalmatia_County_Dalmatia.html" TargetMode="External"/><Relationship Id="rId4" Type="http://schemas.openxmlformats.org/officeDocument/2006/relationships/hyperlink" Target="https://www.booking.com/hotel/hr/arthotelsplit.sk" TargetMode="External"/><Relationship Id="rId9" Type="http://schemas.openxmlformats.org/officeDocument/2006/relationships/hyperlink" Target="https://www.guestreservations.com/cornaro-hotel-croatia/booking?gclid=CjwKCAjw4P6oBhBsEiwAKYVkq2uJWOxZFx6IVqyNEByx1bOBofqWTs5ItnMFwygd27Okor9NT1TDfxoCanMQAvD_BwE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13" Type="http://schemas.openxmlformats.org/officeDocument/2006/relationships/slide" Target="slide15.xml"/><Relationship Id="rId3" Type="http://schemas.openxmlformats.org/officeDocument/2006/relationships/slide" Target="slide5.xml"/><Relationship Id="rId7" Type="http://schemas.openxmlformats.org/officeDocument/2006/relationships/slide" Target="slide9.xml"/><Relationship Id="rId12" Type="http://schemas.openxmlformats.org/officeDocument/2006/relationships/slide" Target="slide14.xml"/><Relationship Id="rId2" Type="http://schemas.openxmlformats.org/officeDocument/2006/relationships/notesSlide" Target="../notesSlides/notesSlide2.xml"/><Relationship Id="rId16" Type="http://schemas.openxmlformats.org/officeDocument/2006/relationships/slide" Target="slide19.xml"/><Relationship Id="rId1" Type="http://schemas.openxmlformats.org/officeDocument/2006/relationships/slideLayout" Target="../slideLayouts/slideLayout8.xml"/><Relationship Id="rId6" Type="http://schemas.openxmlformats.org/officeDocument/2006/relationships/slide" Target="slide8.xml"/><Relationship Id="rId11" Type="http://schemas.openxmlformats.org/officeDocument/2006/relationships/slide" Target="slide13.xml"/><Relationship Id="rId5" Type="http://schemas.openxmlformats.org/officeDocument/2006/relationships/slide" Target="slide7.xml"/><Relationship Id="rId15" Type="http://schemas.openxmlformats.org/officeDocument/2006/relationships/slide" Target="slide17.xml"/><Relationship Id="rId10" Type="http://schemas.openxmlformats.org/officeDocument/2006/relationships/slide" Target="slide12.xml"/><Relationship Id="rId4" Type="http://schemas.openxmlformats.org/officeDocument/2006/relationships/slide" Target="slide6.xml"/><Relationship Id="rId9" Type="http://schemas.openxmlformats.org/officeDocument/2006/relationships/slide" Target="slide4.xml"/><Relationship Id="rId14" Type="http://schemas.openxmlformats.org/officeDocument/2006/relationships/slide" Target="slide1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png"/><Relationship Id="rId5" Type="http://schemas.openxmlformats.org/officeDocument/2006/relationships/slide" Target="slide4.xml"/><Relationship Id="rId4" Type="http://schemas.openxmlformats.org/officeDocument/2006/relationships/image" Target="../media/image3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5" Type="http://schemas.openxmlformats.org/officeDocument/2006/relationships/slide" Target="slide4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4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Relationship Id="rId4" Type="http://schemas.openxmlformats.org/officeDocument/2006/relationships/slide" Target="slide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1.jpeg"/><Relationship Id="rId7" Type="http://schemas.openxmlformats.org/officeDocument/2006/relationships/slide" Target="slide4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Split Town On The Coast Of The Adriatic Sea In Dalmatia Croatia Panoramic View 3840×2160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"/>
            <a:ext cx="9144000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Google Shape;547;p62"/>
          <p:cNvSpPr/>
          <p:nvPr/>
        </p:nvSpPr>
        <p:spPr>
          <a:xfrm>
            <a:off x="0" y="-6724"/>
            <a:ext cx="9144000" cy="5143500"/>
          </a:xfrm>
          <a:prstGeom prst="rect">
            <a:avLst/>
          </a:prstGeom>
          <a:solidFill>
            <a:schemeClr val="dk1">
              <a:alpha val="4581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71" name="Google Shape;371;p54"/>
          <p:cNvCxnSpPr/>
          <p:nvPr/>
        </p:nvCxnSpPr>
        <p:spPr>
          <a:xfrm rot="10800000">
            <a:off x="713275" y="269100"/>
            <a:ext cx="69861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73" name="Google Shape;373;p54"/>
          <p:cNvCxnSpPr/>
          <p:nvPr/>
        </p:nvCxnSpPr>
        <p:spPr>
          <a:xfrm>
            <a:off x="1444625" y="4874250"/>
            <a:ext cx="69843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026" name="Picture 2" descr="Erasmus+ Courses in Split, Croatia | Split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022" y="4364879"/>
            <a:ext cx="708025" cy="70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otoalbum | Obchodná akadémia, Akademika Hronca 8, Rožňava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273" b="100000" l="9848" r="89867">
                        <a14:foregroundMark x1="39205" y1="83144" x2="37027" y2="57481"/>
                        <a14:foregroundMark x1="33523" y1="57670" x2="50189" y2="55019"/>
                        <a14:foregroundMark x1="44129" y1="71402" x2="57576" y2="71686"/>
                        <a14:foregroundMark x1="61364" y1="75473" x2="57576" y2="62595"/>
                        <a14:foregroundMark x1="60795" y1="50852" x2="49337" y2="11174"/>
                        <a14:foregroundMark x1="49621" y1="22443" x2="39205" y2="53598"/>
                        <a14:foregroundMark x1="38163" y1="40436" x2="38163" y2="33617"/>
                        <a14:foregroundMark x1="53125" y1="46496" x2="50947" y2="30682"/>
                        <a14:foregroundMark x1="59470" y1="31723" x2="58049" y2="41856"/>
                        <a14:foregroundMark x1="40625" y1="32860" x2="39773" y2="39678"/>
                        <a14:foregroundMark x1="53977" y1="51136" x2="57860" y2="596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12650" y="30909"/>
            <a:ext cx="695069" cy="695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Nadpis 6"/>
          <p:cNvSpPr>
            <a:spLocks noGrp="1"/>
          </p:cNvSpPr>
          <p:nvPr>
            <p:ph type="ctrTitle"/>
          </p:nvPr>
        </p:nvSpPr>
        <p:spPr>
          <a:xfrm>
            <a:off x="1371600" y="1239838"/>
            <a:ext cx="6400800" cy="1463100"/>
          </a:xfrm>
        </p:spPr>
        <p:txBody>
          <a:bodyPr/>
          <a:lstStyle/>
          <a:p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Internship Report</a:t>
            </a:r>
            <a:b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Croatia</a:t>
            </a:r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sk-SK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Split</a:t>
            </a:r>
            <a:endParaRPr lang="sk-SK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Podnadpis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k-SK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Tobias</a:t>
            </a:r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Maxin</a:t>
            </a:r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V. A</a:t>
            </a:r>
            <a:endParaRPr lang="sk-SK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p65"/>
          <p:cNvSpPr txBox="1">
            <a:spLocks noGrp="1"/>
          </p:cNvSpPr>
          <p:nvPr>
            <p:ph type="title"/>
          </p:nvPr>
        </p:nvSpPr>
        <p:spPr>
          <a:xfrm>
            <a:off x="720000" y="395625"/>
            <a:ext cx="7704000" cy="45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HOTEL GALLERY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49" name="Google Shape;649;p65"/>
          <p:cNvGrpSpPr/>
          <p:nvPr/>
        </p:nvGrpSpPr>
        <p:grpSpPr>
          <a:xfrm>
            <a:off x="829487" y="3993265"/>
            <a:ext cx="563790" cy="110924"/>
            <a:chOff x="912891" y="3985001"/>
            <a:chExt cx="385050" cy="75753"/>
          </a:xfrm>
        </p:grpSpPr>
        <p:sp>
          <p:nvSpPr>
            <p:cNvPr id="650" name="Google Shape;650;p65"/>
            <p:cNvSpPr/>
            <p:nvPr/>
          </p:nvSpPr>
          <p:spPr>
            <a:xfrm>
              <a:off x="912891" y="3988644"/>
              <a:ext cx="67540" cy="67540"/>
            </a:xfrm>
            <a:custGeom>
              <a:avLst/>
              <a:gdLst/>
              <a:ahLst/>
              <a:cxnLst/>
              <a:rect l="l" t="t" r="r" b="b"/>
              <a:pathLst>
                <a:path w="4523" h="4523" extrusionOk="0">
                  <a:moveTo>
                    <a:pt x="0" y="1"/>
                  </a:moveTo>
                  <a:lnTo>
                    <a:pt x="0" y="4523"/>
                  </a:lnTo>
                  <a:lnTo>
                    <a:pt x="4522" y="226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51" name="Google Shape;651;p65"/>
            <p:cNvSpPr/>
            <p:nvPr/>
          </p:nvSpPr>
          <p:spPr>
            <a:xfrm>
              <a:off x="1066169" y="3997767"/>
              <a:ext cx="49292" cy="49292"/>
            </a:xfrm>
            <a:custGeom>
              <a:avLst/>
              <a:gdLst/>
              <a:ahLst/>
              <a:cxnLst/>
              <a:rect l="l" t="t" r="r" b="b"/>
              <a:pathLst>
                <a:path w="3301" h="3301" extrusionOk="0">
                  <a:moveTo>
                    <a:pt x="1" y="1"/>
                  </a:moveTo>
                  <a:lnTo>
                    <a:pt x="1" y="3301"/>
                  </a:lnTo>
                  <a:lnTo>
                    <a:pt x="3300" y="165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52" name="Google Shape;652;p65"/>
            <p:cNvSpPr/>
            <p:nvPr/>
          </p:nvSpPr>
          <p:spPr>
            <a:xfrm>
              <a:off x="1117262" y="3997767"/>
              <a:ext cx="6406" cy="49292"/>
            </a:xfrm>
            <a:custGeom>
              <a:avLst/>
              <a:gdLst/>
              <a:ahLst/>
              <a:cxnLst/>
              <a:rect l="l" t="t" r="r" b="b"/>
              <a:pathLst>
                <a:path w="429" h="3301" extrusionOk="0">
                  <a:moveTo>
                    <a:pt x="1" y="1"/>
                  </a:moveTo>
                  <a:lnTo>
                    <a:pt x="1" y="3301"/>
                  </a:lnTo>
                  <a:lnTo>
                    <a:pt x="428" y="3301"/>
                  </a:lnTo>
                  <a:lnTo>
                    <a:pt x="42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53" name="Google Shape;653;p65"/>
            <p:cNvSpPr/>
            <p:nvPr/>
          </p:nvSpPr>
          <p:spPr>
            <a:xfrm>
              <a:off x="1210324" y="3985001"/>
              <a:ext cx="51129" cy="75753"/>
            </a:xfrm>
            <a:custGeom>
              <a:avLst/>
              <a:gdLst/>
              <a:ahLst/>
              <a:cxnLst/>
              <a:rect l="l" t="t" r="r" b="b"/>
              <a:pathLst>
                <a:path w="3424" h="5073" extrusionOk="0">
                  <a:moveTo>
                    <a:pt x="3423" y="0"/>
                  </a:moveTo>
                  <a:lnTo>
                    <a:pt x="1" y="2506"/>
                  </a:lnTo>
                  <a:lnTo>
                    <a:pt x="3423" y="5072"/>
                  </a:lnTo>
                  <a:lnTo>
                    <a:pt x="342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54" name="Google Shape;654;p65"/>
            <p:cNvSpPr/>
            <p:nvPr/>
          </p:nvSpPr>
          <p:spPr>
            <a:xfrm>
              <a:off x="1210324" y="4004157"/>
              <a:ext cx="25564" cy="37421"/>
            </a:xfrm>
            <a:custGeom>
              <a:avLst/>
              <a:gdLst/>
              <a:ahLst/>
              <a:cxnLst/>
              <a:rect l="l" t="t" r="r" b="b"/>
              <a:pathLst>
                <a:path w="1712" h="2506" extrusionOk="0">
                  <a:moveTo>
                    <a:pt x="1" y="0"/>
                  </a:moveTo>
                  <a:lnTo>
                    <a:pt x="1" y="2506"/>
                  </a:lnTo>
                  <a:lnTo>
                    <a:pt x="1712" y="2506"/>
                  </a:lnTo>
                  <a:lnTo>
                    <a:pt x="171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55" name="Google Shape;655;p65"/>
            <p:cNvSpPr/>
            <p:nvPr/>
          </p:nvSpPr>
          <p:spPr>
            <a:xfrm>
              <a:off x="1268718" y="3986822"/>
              <a:ext cx="29223" cy="72109"/>
            </a:xfrm>
            <a:custGeom>
              <a:avLst/>
              <a:gdLst/>
              <a:ahLst/>
              <a:cxnLst/>
              <a:rect l="l" t="t" r="r" b="b"/>
              <a:pathLst>
                <a:path w="1957" h="4829" extrusionOk="0">
                  <a:moveTo>
                    <a:pt x="1" y="0"/>
                  </a:moveTo>
                  <a:lnTo>
                    <a:pt x="1" y="489"/>
                  </a:lnTo>
                  <a:cubicBezTo>
                    <a:pt x="856" y="734"/>
                    <a:pt x="1468" y="1528"/>
                    <a:pt x="1468" y="2384"/>
                  </a:cubicBezTo>
                  <a:cubicBezTo>
                    <a:pt x="1468" y="3300"/>
                    <a:pt x="856" y="4095"/>
                    <a:pt x="1" y="4278"/>
                  </a:cubicBezTo>
                  <a:lnTo>
                    <a:pt x="1" y="4828"/>
                  </a:lnTo>
                  <a:cubicBezTo>
                    <a:pt x="1162" y="4584"/>
                    <a:pt x="1956" y="3606"/>
                    <a:pt x="1956" y="2384"/>
                  </a:cubicBezTo>
                  <a:cubicBezTo>
                    <a:pt x="1956" y="1223"/>
                    <a:pt x="1162" y="245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56" name="Google Shape;656;p65"/>
            <p:cNvSpPr/>
            <p:nvPr/>
          </p:nvSpPr>
          <p:spPr>
            <a:xfrm>
              <a:off x="1268718" y="4005068"/>
              <a:ext cx="14619" cy="35599"/>
            </a:xfrm>
            <a:custGeom>
              <a:avLst/>
              <a:gdLst/>
              <a:ahLst/>
              <a:cxnLst/>
              <a:rect l="l" t="t" r="r" b="b"/>
              <a:pathLst>
                <a:path w="979" h="2384" extrusionOk="0">
                  <a:moveTo>
                    <a:pt x="1" y="1"/>
                  </a:moveTo>
                  <a:lnTo>
                    <a:pt x="1" y="2384"/>
                  </a:lnTo>
                  <a:cubicBezTo>
                    <a:pt x="612" y="2262"/>
                    <a:pt x="979" y="1773"/>
                    <a:pt x="979" y="1162"/>
                  </a:cubicBezTo>
                  <a:cubicBezTo>
                    <a:pt x="979" y="612"/>
                    <a:pt x="612" y="123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67" name="Google Shape;667;p65"/>
          <p:cNvGrpSpPr/>
          <p:nvPr/>
        </p:nvGrpSpPr>
        <p:grpSpPr>
          <a:xfrm>
            <a:off x="829693" y="3859412"/>
            <a:ext cx="3729974" cy="56087"/>
            <a:chOff x="838074" y="3747922"/>
            <a:chExt cx="4005987" cy="60238"/>
          </a:xfrm>
        </p:grpSpPr>
        <p:sp>
          <p:nvSpPr>
            <p:cNvPr id="668" name="Google Shape;668;p65"/>
            <p:cNvSpPr/>
            <p:nvPr/>
          </p:nvSpPr>
          <p:spPr>
            <a:xfrm>
              <a:off x="838074" y="3767078"/>
              <a:ext cx="4005987" cy="21921"/>
            </a:xfrm>
            <a:custGeom>
              <a:avLst/>
              <a:gdLst/>
              <a:ahLst/>
              <a:cxnLst/>
              <a:rect l="l" t="t" r="r" b="b"/>
              <a:pathLst>
                <a:path w="268273" h="1468" extrusionOk="0">
                  <a:moveTo>
                    <a:pt x="0" y="1"/>
                  </a:moveTo>
                  <a:lnTo>
                    <a:pt x="0" y="1468"/>
                  </a:lnTo>
                  <a:lnTo>
                    <a:pt x="268273" y="1468"/>
                  </a:lnTo>
                  <a:lnTo>
                    <a:pt x="26827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69" name="Google Shape;669;p65"/>
            <p:cNvSpPr/>
            <p:nvPr/>
          </p:nvSpPr>
          <p:spPr>
            <a:xfrm>
              <a:off x="976787" y="3747922"/>
              <a:ext cx="61149" cy="60238"/>
            </a:xfrm>
            <a:custGeom>
              <a:avLst/>
              <a:gdLst/>
              <a:ahLst/>
              <a:cxnLst/>
              <a:rect l="l" t="t" r="r" b="b"/>
              <a:pathLst>
                <a:path w="4095" h="4034" extrusionOk="0">
                  <a:moveTo>
                    <a:pt x="2078" y="1"/>
                  </a:moveTo>
                  <a:cubicBezTo>
                    <a:pt x="917" y="1"/>
                    <a:pt x="0" y="917"/>
                    <a:pt x="0" y="2017"/>
                  </a:cubicBezTo>
                  <a:cubicBezTo>
                    <a:pt x="0" y="3117"/>
                    <a:pt x="917" y="4034"/>
                    <a:pt x="2078" y="4034"/>
                  </a:cubicBezTo>
                  <a:cubicBezTo>
                    <a:pt x="3178" y="4034"/>
                    <a:pt x="4094" y="3117"/>
                    <a:pt x="4094" y="2017"/>
                  </a:cubicBezTo>
                  <a:cubicBezTo>
                    <a:pt x="4094" y="917"/>
                    <a:pt x="3178" y="1"/>
                    <a:pt x="207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70" name="Google Shape;670;p65"/>
            <p:cNvSpPr/>
            <p:nvPr/>
          </p:nvSpPr>
          <p:spPr>
            <a:xfrm>
              <a:off x="838074" y="3767075"/>
              <a:ext cx="989927" cy="21925"/>
            </a:xfrm>
            <a:custGeom>
              <a:avLst/>
              <a:gdLst/>
              <a:ahLst/>
              <a:cxnLst/>
              <a:rect l="l" t="t" r="r" b="b"/>
              <a:pathLst>
                <a:path w="268273" h="1468" extrusionOk="0">
                  <a:moveTo>
                    <a:pt x="0" y="1"/>
                  </a:moveTo>
                  <a:lnTo>
                    <a:pt x="0" y="1468"/>
                  </a:lnTo>
                  <a:lnTo>
                    <a:pt x="268273" y="1468"/>
                  </a:lnTo>
                  <a:lnTo>
                    <a:pt x="26827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79" name="Google Shape;679;p65">
            <a:hlinkClick r:id="rId3" action="ppaction://hlinksldjump"/>
          </p:cNvPr>
          <p:cNvSpPr/>
          <p:nvPr/>
        </p:nvSpPr>
        <p:spPr>
          <a:xfrm>
            <a:off x="8753166" y="2452039"/>
            <a:ext cx="222000" cy="2220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122" name="Picture 2" descr="https://arthotel.hr/wp-content/uploads/2018/06/ZB5_9659-1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90312" y="931617"/>
            <a:ext cx="5534130" cy="36894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arthotel.hr/wp-content/uploads/2018/06/ZB5_9460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49216" y="931617"/>
            <a:ext cx="5534130" cy="36894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Art Hotel, Split - Reserving.com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43442" y="931460"/>
            <a:ext cx="5539903" cy="36895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Art Hotel, Split – Updated 2023 Prices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43441" y="925963"/>
            <a:ext cx="5539904" cy="36950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ART HOTEL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03644" y="925963"/>
            <a:ext cx="5963122" cy="36772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Art Hotel, Split – Updated 2023 Prices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76952" y="878752"/>
            <a:ext cx="5663052" cy="37716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Google Shape;723;p67">
            <a:hlinkClick r:id="rId3" action="ppaction://hlinksldjump"/>
          </p:cNvPr>
          <p:cNvSpPr/>
          <p:nvPr/>
        </p:nvSpPr>
        <p:spPr>
          <a:xfrm>
            <a:off x="8800034" y="2500037"/>
            <a:ext cx="128263" cy="126003"/>
          </a:xfrm>
          <a:custGeom>
            <a:avLst/>
            <a:gdLst/>
            <a:ahLst/>
            <a:cxnLst/>
            <a:rect l="l" t="t" r="r" b="b"/>
            <a:pathLst>
              <a:path w="212885" h="209134" extrusionOk="0">
                <a:moveTo>
                  <a:pt x="106442" y="0"/>
                </a:moveTo>
                <a:cubicBezTo>
                  <a:pt x="101296" y="0"/>
                  <a:pt x="96467" y="2010"/>
                  <a:pt x="92840" y="5637"/>
                </a:cubicBezTo>
                <a:lnTo>
                  <a:pt x="7574" y="90903"/>
                </a:lnTo>
                <a:cubicBezTo>
                  <a:pt x="7525" y="90928"/>
                  <a:pt x="7501" y="90977"/>
                  <a:pt x="7476" y="91001"/>
                </a:cubicBezTo>
                <a:cubicBezTo>
                  <a:pt x="1" y="98501"/>
                  <a:pt x="25" y="110682"/>
                  <a:pt x="7525" y="118181"/>
                </a:cubicBezTo>
                <a:cubicBezTo>
                  <a:pt x="10932" y="121613"/>
                  <a:pt x="15466" y="123598"/>
                  <a:pt x="20294" y="123794"/>
                </a:cubicBezTo>
                <a:cubicBezTo>
                  <a:pt x="20490" y="123818"/>
                  <a:pt x="20686" y="123818"/>
                  <a:pt x="20882" y="123818"/>
                </a:cubicBezTo>
                <a:lnTo>
                  <a:pt x="24289" y="123818"/>
                </a:lnTo>
                <a:lnTo>
                  <a:pt x="24289" y="186610"/>
                </a:lnTo>
                <a:cubicBezTo>
                  <a:pt x="24289" y="199036"/>
                  <a:pt x="34387" y="209133"/>
                  <a:pt x="46813" y="209133"/>
                </a:cubicBezTo>
                <a:lnTo>
                  <a:pt x="80194" y="209133"/>
                </a:lnTo>
                <a:cubicBezTo>
                  <a:pt x="83576" y="209133"/>
                  <a:pt x="86321" y="206388"/>
                  <a:pt x="86321" y="203006"/>
                </a:cubicBezTo>
                <a:lnTo>
                  <a:pt x="86321" y="153793"/>
                </a:lnTo>
                <a:cubicBezTo>
                  <a:pt x="86321" y="148131"/>
                  <a:pt x="90928" y="143523"/>
                  <a:pt x="96614" y="143523"/>
                </a:cubicBezTo>
                <a:lnTo>
                  <a:pt x="116295" y="143523"/>
                </a:lnTo>
                <a:cubicBezTo>
                  <a:pt x="121956" y="143523"/>
                  <a:pt x="126564" y="148131"/>
                  <a:pt x="126564" y="153793"/>
                </a:cubicBezTo>
                <a:lnTo>
                  <a:pt x="126564" y="203006"/>
                </a:lnTo>
                <a:cubicBezTo>
                  <a:pt x="126564" y="206388"/>
                  <a:pt x="129309" y="209133"/>
                  <a:pt x="132691" y="209133"/>
                </a:cubicBezTo>
                <a:lnTo>
                  <a:pt x="166072" y="209133"/>
                </a:lnTo>
                <a:cubicBezTo>
                  <a:pt x="178498" y="209133"/>
                  <a:pt x="188620" y="199036"/>
                  <a:pt x="188620" y="186610"/>
                </a:cubicBezTo>
                <a:lnTo>
                  <a:pt x="188620" y="123818"/>
                </a:lnTo>
                <a:lnTo>
                  <a:pt x="191757" y="123818"/>
                </a:lnTo>
                <a:cubicBezTo>
                  <a:pt x="196904" y="123818"/>
                  <a:pt x="201733" y="121833"/>
                  <a:pt x="205384" y="118181"/>
                </a:cubicBezTo>
                <a:cubicBezTo>
                  <a:pt x="212884" y="110682"/>
                  <a:pt x="212884" y="98476"/>
                  <a:pt x="205384" y="90977"/>
                </a:cubicBezTo>
                <a:lnTo>
                  <a:pt x="205384" y="90952"/>
                </a:lnTo>
                <a:lnTo>
                  <a:pt x="120069" y="5637"/>
                </a:lnTo>
                <a:cubicBezTo>
                  <a:pt x="116417" y="2010"/>
                  <a:pt x="111589" y="0"/>
                  <a:pt x="106442" y="0"/>
                </a:cubicBez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1000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1000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1000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000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1000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000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xit" presetSubtype="2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1000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1000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Gallery – Cornaro Hotel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44" name="Google Shape;444;p58"/>
          <p:cNvCxnSpPr>
            <a:stCxn id="443" idx="1"/>
          </p:cNvCxnSpPr>
          <p:nvPr/>
        </p:nvCxnSpPr>
        <p:spPr>
          <a:xfrm rot="10800000">
            <a:off x="713275" y="269100"/>
            <a:ext cx="69861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46" name="Google Shape;446;p58"/>
          <p:cNvCxnSpPr>
            <a:stCxn id="445" idx="3"/>
          </p:cNvCxnSpPr>
          <p:nvPr/>
        </p:nvCxnSpPr>
        <p:spPr>
          <a:xfrm>
            <a:off x="1444625" y="4874250"/>
            <a:ext cx="69843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2116425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p62"/>
          <p:cNvSpPr txBox="1">
            <a:spLocks noGrp="1"/>
          </p:cNvSpPr>
          <p:nvPr>
            <p:ph type="title"/>
          </p:nvPr>
        </p:nvSpPr>
        <p:spPr>
          <a:xfrm>
            <a:off x="719999" y="395625"/>
            <a:ext cx="4311893" cy="45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lvl="0"/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Hotel CORNARO</a:t>
            </a:r>
            <a:r>
              <a:rPr lang="sk-SK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****</a:t>
            </a:r>
            <a:r>
              <a:rPr lang="sk-SK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5" name="Google Shape;545;p62"/>
          <p:cNvSpPr txBox="1">
            <a:spLocks noGrp="1"/>
          </p:cNvSpPr>
          <p:nvPr>
            <p:ph type="subTitle" idx="1"/>
          </p:nvPr>
        </p:nvSpPr>
        <p:spPr>
          <a:xfrm>
            <a:off x="759625" y="1471826"/>
            <a:ext cx="3446700" cy="3260525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241300" lvl="0" indent="-215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anum Gothic"/>
              <a:buChar char="●"/>
            </a:pPr>
            <a:r>
              <a:rPr lang="sk-SK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Located</a:t>
            </a:r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sk-SK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city centre</a:t>
            </a:r>
          </a:p>
          <a:p>
            <a:pPr marL="241300" lvl="0" indent="-215900">
              <a:buClr>
                <a:schemeClr val="dk1"/>
              </a:buClr>
              <a:buSzPts val="1400"/>
              <a:buFont typeface="Nanum Gothic"/>
              <a:buChar char="●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Modern rooms with air conditioning and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minibar</a:t>
            </a:r>
            <a:endParaRPr lang="sk-SK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41300" lvl="0" indent="-215900">
              <a:buClr>
                <a:schemeClr val="dk1"/>
              </a:buClr>
              <a:buSzPts val="1400"/>
              <a:buFont typeface="Nanum Gothic"/>
              <a:buChar char="●"/>
            </a:pPr>
            <a:r>
              <a:rPr lang="sk-SK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Private</a:t>
            </a:r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parking</a:t>
            </a:r>
            <a:endParaRPr lang="sk-SK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41300" lvl="0" indent="-215900">
              <a:buClr>
                <a:schemeClr val="dk1"/>
              </a:buClr>
              <a:buSzPts val="1400"/>
              <a:buFont typeface="Nanum Gothic"/>
              <a:buChar char="●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rooftop pool with a bar is available for all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guests</a:t>
            </a:r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sk-SK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sk-SK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beautiful</a:t>
            </a:r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view</a:t>
            </a:r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over </a:t>
            </a:r>
            <a:r>
              <a:rPr lang="sk-SK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city</a:t>
            </a:r>
          </a:p>
          <a:p>
            <a:pPr marL="241300" lvl="0" indent="-215900">
              <a:buClr>
                <a:schemeClr val="dk1"/>
              </a:buClr>
              <a:buSzPts val="1400"/>
              <a:buFont typeface="Nanum Gothic"/>
              <a:buChar char="●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reception is available 24/7, which will gladly help you with the organization of various activities in and around the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city</a:t>
            </a:r>
            <a:endParaRPr lang="sk-SK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41300" lvl="0" indent="-215900">
              <a:buClr>
                <a:schemeClr val="dk1"/>
              </a:buClr>
              <a:buSzPts val="1400"/>
              <a:buFont typeface="Nanum Gothic"/>
              <a:buChar char="●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Breakfast buffet included in the price of each accommodation unit</a:t>
            </a:r>
            <a:endParaRPr lang="sk-SK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49" name="Google Shape;549;p62"/>
          <p:cNvCxnSpPr/>
          <p:nvPr/>
        </p:nvCxnSpPr>
        <p:spPr>
          <a:xfrm rot="10800000">
            <a:off x="713275" y="269100"/>
            <a:ext cx="69861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51" name="Google Shape;551;p62"/>
          <p:cNvCxnSpPr/>
          <p:nvPr/>
        </p:nvCxnSpPr>
        <p:spPr>
          <a:xfrm>
            <a:off x="1444625" y="4874250"/>
            <a:ext cx="69843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52" name="Google Shape;552;p62">
            <a:hlinkClick r:id="rId3" action="ppaction://hlinksldjump"/>
          </p:cNvPr>
          <p:cNvSpPr/>
          <p:nvPr/>
        </p:nvSpPr>
        <p:spPr>
          <a:xfrm>
            <a:off x="8753166" y="2452039"/>
            <a:ext cx="222000" cy="2220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3" name="Google Shape;553;p62">
            <a:hlinkClick r:id="rId3" action="ppaction://hlinksldjump"/>
          </p:cNvPr>
          <p:cNvSpPr/>
          <p:nvPr/>
        </p:nvSpPr>
        <p:spPr>
          <a:xfrm>
            <a:off x="8800034" y="2500037"/>
            <a:ext cx="128263" cy="126003"/>
          </a:xfrm>
          <a:custGeom>
            <a:avLst/>
            <a:gdLst/>
            <a:ahLst/>
            <a:cxnLst/>
            <a:rect l="l" t="t" r="r" b="b"/>
            <a:pathLst>
              <a:path w="212885" h="209134" extrusionOk="0">
                <a:moveTo>
                  <a:pt x="106442" y="0"/>
                </a:moveTo>
                <a:cubicBezTo>
                  <a:pt x="101296" y="0"/>
                  <a:pt x="96467" y="2010"/>
                  <a:pt x="92840" y="5637"/>
                </a:cubicBezTo>
                <a:lnTo>
                  <a:pt x="7574" y="90903"/>
                </a:lnTo>
                <a:cubicBezTo>
                  <a:pt x="7525" y="90928"/>
                  <a:pt x="7501" y="90977"/>
                  <a:pt x="7476" y="91001"/>
                </a:cubicBezTo>
                <a:cubicBezTo>
                  <a:pt x="1" y="98501"/>
                  <a:pt x="25" y="110682"/>
                  <a:pt x="7525" y="118181"/>
                </a:cubicBezTo>
                <a:cubicBezTo>
                  <a:pt x="10932" y="121613"/>
                  <a:pt x="15466" y="123598"/>
                  <a:pt x="20294" y="123794"/>
                </a:cubicBezTo>
                <a:cubicBezTo>
                  <a:pt x="20490" y="123818"/>
                  <a:pt x="20686" y="123818"/>
                  <a:pt x="20882" y="123818"/>
                </a:cubicBezTo>
                <a:lnTo>
                  <a:pt x="24289" y="123818"/>
                </a:lnTo>
                <a:lnTo>
                  <a:pt x="24289" y="186610"/>
                </a:lnTo>
                <a:cubicBezTo>
                  <a:pt x="24289" y="199036"/>
                  <a:pt x="34387" y="209133"/>
                  <a:pt x="46813" y="209133"/>
                </a:cubicBezTo>
                <a:lnTo>
                  <a:pt x="80194" y="209133"/>
                </a:lnTo>
                <a:cubicBezTo>
                  <a:pt x="83576" y="209133"/>
                  <a:pt x="86321" y="206388"/>
                  <a:pt x="86321" y="203006"/>
                </a:cubicBezTo>
                <a:lnTo>
                  <a:pt x="86321" y="153793"/>
                </a:lnTo>
                <a:cubicBezTo>
                  <a:pt x="86321" y="148131"/>
                  <a:pt x="90928" y="143523"/>
                  <a:pt x="96614" y="143523"/>
                </a:cubicBezTo>
                <a:lnTo>
                  <a:pt x="116295" y="143523"/>
                </a:lnTo>
                <a:cubicBezTo>
                  <a:pt x="121956" y="143523"/>
                  <a:pt x="126564" y="148131"/>
                  <a:pt x="126564" y="153793"/>
                </a:cubicBezTo>
                <a:lnTo>
                  <a:pt x="126564" y="203006"/>
                </a:lnTo>
                <a:cubicBezTo>
                  <a:pt x="126564" y="206388"/>
                  <a:pt x="129309" y="209133"/>
                  <a:pt x="132691" y="209133"/>
                </a:cubicBezTo>
                <a:lnTo>
                  <a:pt x="166072" y="209133"/>
                </a:lnTo>
                <a:cubicBezTo>
                  <a:pt x="178498" y="209133"/>
                  <a:pt x="188620" y="199036"/>
                  <a:pt x="188620" y="186610"/>
                </a:cubicBezTo>
                <a:lnTo>
                  <a:pt x="188620" y="123818"/>
                </a:lnTo>
                <a:lnTo>
                  <a:pt x="191757" y="123818"/>
                </a:lnTo>
                <a:cubicBezTo>
                  <a:pt x="196904" y="123818"/>
                  <a:pt x="201733" y="121833"/>
                  <a:pt x="205384" y="118181"/>
                </a:cubicBezTo>
                <a:cubicBezTo>
                  <a:pt x="212884" y="110682"/>
                  <a:pt x="212884" y="98476"/>
                  <a:pt x="205384" y="90977"/>
                </a:cubicBezTo>
                <a:lnTo>
                  <a:pt x="205384" y="90952"/>
                </a:lnTo>
                <a:lnTo>
                  <a:pt x="120069" y="5637"/>
                </a:lnTo>
                <a:cubicBezTo>
                  <a:pt x="116417" y="2010"/>
                  <a:pt x="111589" y="0"/>
                  <a:pt x="106442" y="0"/>
                </a:cubicBezTo>
                <a:close/>
              </a:path>
            </a:pathLst>
          </a:cu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4" name="Google Shape;554;p62">
            <a:hlinkClick r:id="" action="ppaction://hlinkshowjump?jump=previousslide"/>
          </p:cNvPr>
          <p:cNvSpPr/>
          <p:nvPr/>
        </p:nvSpPr>
        <p:spPr>
          <a:xfrm rot="-5400000">
            <a:off x="8841708" y="2282123"/>
            <a:ext cx="45000" cy="99900"/>
          </a:xfrm>
          <a:prstGeom prst="chevron">
            <a:avLst>
              <a:gd name="adj" fmla="val 100000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5" name="Google Shape;555;p62">
            <a:hlinkClick r:id="" action="ppaction://hlinkshowjump?jump=nextslide"/>
          </p:cNvPr>
          <p:cNvSpPr/>
          <p:nvPr/>
        </p:nvSpPr>
        <p:spPr>
          <a:xfrm rot="5400000">
            <a:off x="8835292" y="2755177"/>
            <a:ext cx="57600" cy="99900"/>
          </a:xfrm>
          <a:prstGeom prst="chevron">
            <a:avLst>
              <a:gd name="adj" fmla="val 100000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545;p62"/>
          <p:cNvSpPr txBox="1">
            <a:spLocks/>
          </p:cNvSpPr>
          <p:nvPr/>
        </p:nvSpPr>
        <p:spPr>
          <a:xfrm>
            <a:off x="720000" y="411000"/>
            <a:ext cx="3446700" cy="1501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naheim"/>
              <a:buChar char="●"/>
              <a:defRPr sz="1400" b="0" i="0" u="none" strike="noStrike" cap="none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○"/>
              <a:defRPr sz="1600" b="0" i="0" u="none" strike="noStrike" cap="none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■"/>
              <a:defRPr sz="1600" b="0" i="0" u="none" strike="noStrike" cap="none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●"/>
              <a:defRPr sz="1600" b="0" i="0" u="none" strike="noStrike" cap="none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○"/>
              <a:defRPr sz="1600" b="0" i="0" u="none" strike="noStrike" cap="none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■"/>
              <a:defRPr sz="1600" b="0" i="0" u="none" strike="noStrike" cap="none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●"/>
              <a:defRPr sz="1600" b="0" i="0" u="none" strike="noStrike" cap="none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○"/>
              <a:defRPr sz="1600" b="0" i="0" u="none" strike="noStrike" cap="none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■"/>
              <a:defRPr sz="1600" b="0" i="0" u="none" strike="noStrike" cap="none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9pPr>
          </a:lstStyle>
          <a:p>
            <a:pPr marL="25400" indent="0">
              <a:spcBef>
                <a:spcPts val="1600"/>
              </a:spcBef>
              <a:buClr>
                <a:schemeClr val="dk1"/>
              </a:buClr>
              <a:buSzPts val="1400"/>
              <a:buNone/>
            </a:pPr>
            <a:r>
              <a:rPr lang="sk-SK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Adress</a:t>
            </a:r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sk-SK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Sinjska</a:t>
            </a:r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6, 21000 </a:t>
            </a:r>
            <a:r>
              <a:rPr lang="sk-SK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Split</a:t>
            </a:r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sk-SK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Croatia</a:t>
            </a:r>
            <a:endParaRPr lang="sk-SK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5400" indent="0">
              <a:buClr>
                <a:schemeClr val="dk1"/>
              </a:buClr>
              <a:buSzPts val="1400"/>
              <a:buNone/>
            </a:pPr>
            <a:r>
              <a:rPr lang="sk-SK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Phone</a:t>
            </a:r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Number</a:t>
            </a:r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385 21 644 200</a:t>
            </a:r>
          </a:p>
        </p:txBody>
      </p:sp>
      <p:pic>
        <p:nvPicPr>
          <p:cNvPr id="7170" name="Picture 2" descr="Hľadať v postrannom paneli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FilmGrai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6315" t="393" r="52445" b="6083"/>
          <a:stretch/>
        </p:blipFill>
        <p:spPr bwMode="auto">
          <a:xfrm>
            <a:off x="5031893" y="-19052"/>
            <a:ext cx="4112107" cy="5238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7" name="Google Shape;547;p62"/>
          <p:cNvSpPr/>
          <p:nvPr/>
        </p:nvSpPr>
        <p:spPr>
          <a:xfrm>
            <a:off x="5031893" y="-19053"/>
            <a:ext cx="4171400" cy="5238865"/>
          </a:xfrm>
          <a:prstGeom prst="rect">
            <a:avLst/>
          </a:prstGeom>
          <a:solidFill>
            <a:schemeClr val="dk1">
              <a:alpha val="4581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723;p67">
            <a:hlinkClick r:id="rId3" action="ppaction://hlinksldjump"/>
          </p:cNvPr>
          <p:cNvSpPr/>
          <p:nvPr/>
        </p:nvSpPr>
        <p:spPr>
          <a:xfrm>
            <a:off x="8952434" y="2652437"/>
            <a:ext cx="128263" cy="126003"/>
          </a:xfrm>
          <a:custGeom>
            <a:avLst/>
            <a:gdLst/>
            <a:ahLst/>
            <a:cxnLst/>
            <a:rect l="l" t="t" r="r" b="b"/>
            <a:pathLst>
              <a:path w="212885" h="209134" extrusionOk="0">
                <a:moveTo>
                  <a:pt x="106442" y="0"/>
                </a:moveTo>
                <a:cubicBezTo>
                  <a:pt x="101296" y="0"/>
                  <a:pt x="96467" y="2010"/>
                  <a:pt x="92840" y="5637"/>
                </a:cubicBezTo>
                <a:lnTo>
                  <a:pt x="7574" y="90903"/>
                </a:lnTo>
                <a:cubicBezTo>
                  <a:pt x="7525" y="90928"/>
                  <a:pt x="7501" y="90977"/>
                  <a:pt x="7476" y="91001"/>
                </a:cubicBezTo>
                <a:cubicBezTo>
                  <a:pt x="1" y="98501"/>
                  <a:pt x="25" y="110682"/>
                  <a:pt x="7525" y="118181"/>
                </a:cubicBezTo>
                <a:cubicBezTo>
                  <a:pt x="10932" y="121613"/>
                  <a:pt x="15466" y="123598"/>
                  <a:pt x="20294" y="123794"/>
                </a:cubicBezTo>
                <a:cubicBezTo>
                  <a:pt x="20490" y="123818"/>
                  <a:pt x="20686" y="123818"/>
                  <a:pt x="20882" y="123818"/>
                </a:cubicBezTo>
                <a:lnTo>
                  <a:pt x="24289" y="123818"/>
                </a:lnTo>
                <a:lnTo>
                  <a:pt x="24289" y="186610"/>
                </a:lnTo>
                <a:cubicBezTo>
                  <a:pt x="24289" y="199036"/>
                  <a:pt x="34387" y="209133"/>
                  <a:pt x="46813" y="209133"/>
                </a:cubicBezTo>
                <a:lnTo>
                  <a:pt x="80194" y="209133"/>
                </a:lnTo>
                <a:cubicBezTo>
                  <a:pt x="83576" y="209133"/>
                  <a:pt x="86321" y="206388"/>
                  <a:pt x="86321" y="203006"/>
                </a:cubicBezTo>
                <a:lnTo>
                  <a:pt x="86321" y="153793"/>
                </a:lnTo>
                <a:cubicBezTo>
                  <a:pt x="86321" y="148131"/>
                  <a:pt x="90928" y="143523"/>
                  <a:pt x="96614" y="143523"/>
                </a:cubicBezTo>
                <a:lnTo>
                  <a:pt x="116295" y="143523"/>
                </a:lnTo>
                <a:cubicBezTo>
                  <a:pt x="121956" y="143523"/>
                  <a:pt x="126564" y="148131"/>
                  <a:pt x="126564" y="153793"/>
                </a:cubicBezTo>
                <a:lnTo>
                  <a:pt x="126564" y="203006"/>
                </a:lnTo>
                <a:cubicBezTo>
                  <a:pt x="126564" y="206388"/>
                  <a:pt x="129309" y="209133"/>
                  <a:pt x="132691" y="209133"/>
                </a:cubicBezTo>
                <a:lnTo>
                  <a:pt x="166072" y="209133"/>
                </a:lnTo>
                <a:cubicBezTo>
                  <a:pt x="178498" y="209133"/>
                  <a:pt x="188620" y="199036"/>
                  <a:pt x="188620" y="186610"/>
                </a:cubicBezTo>
                <a:lnTo>
                  <a:pt x="188620" y="123818"/>
                </a:lnTo>
                <a:lnTo>
                  <a:pt x="191757" y="123818"/>
                </a:lnTo>
                <a:cubicBezTo>
                  <a:pt x="196904" y="123818"/>
                  <a:pt x="201733" y="121833"/>
                  <a:pt x="205384" y="118181"/>
                </a:cubicBezTo>
                <a:cubicBezTo>
                  <a:pt x="212884" y="110682"/>
                  <a:pt x="212884" y="98476"/>
                  <a:pt x="205384" y="90977"/>
                </a:cubicBezTo>
                <a:lnTo>
                  <a:pt x="205384" y="90952"/>
                </a:lnTo>
                <a:lnTo>
                  <a:pt x="120069" y="5637"/>
                </a:lnTo>
                <a:cubicBezTo>
                  <a:pt x="116417" y="2010"/>
                  <a:pt x="111589" y="0"/>
                  <a:pt x="106442" y="0"/>
                </a:cubicBezTo>
                <a:close/>
              </a:path>
            </a:pathLst>
          </a:cu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863214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p67"/>
          <p:cNvSpPr txBox="1">
            <a:spLocks noGrp="1"/>
          </p:cNvSpPr>
          <p:nvPr>
            <p:ph type="title"/>
          </p:nvPr>
        </p:nvSpPr>
        <p:spPr>
          <a:xfrm>
            <a:off x="720000" y="395625"/>
            <a:ext cx="7704000" cy="45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Organizational</a:t>
            </a:r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structure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2" name="Google Shape;712;p67"/>
          <p:cNvSpPr txBox="1"/>
          <p:nvPr/>
        </p:nvSpPr>
        <p:spPr>
          <a:xfrm>
            <a:off x="512064" y="3298071"/>
            <a:ext cx="2822028" cy="5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1" dirty="0" err="1" smtClean="0">
                <a:solidFill>
                  <a:schemeClr val="dk1"/>
                </a:solidFill>
                <a:latin typeface="Times New Roman" panose="02020603050405020304" pitchFamily="18" charset="0"/>
                <a:ea typeface="Nanum Gothic"/>
                <a:cs typeface="Times New Roman" panose="02020603050405020304" pitchFamily="18" charset="0"/>
                <a:sym typeface="Nanum Gothic"/>
              </a:rPr>
              <a:t>Domestics</a:t>
            </a:r>
            <a:r>
              <a:rPr lang="sk-SK" b="1" dirty="0" smtClean="0">
                <a:solidFill>
                  <a:schemeClr val="dk1"/>
                </a:solidFill>
                <a:latin typeface="Times New Roman" panose="02020603050405020304" pitchFamily="18" charset="0"/>
                <a:ea typeface="Nanum Gothic"/>
                <a:cs typeface="Times New Roman" panose="02020603050405020304" pitchFamily="18" charset="0"/>
                <a:sym typeface="Nanum Gothic"/>
              </a:rPr>
              <a:t> and </a:t>
            </a:r>
            <a:r>
              <a:rPr lang="sk-SK" b="1" dirty="0" err="1" smtClean="0">
                <a:solidFill>
                  <a:schemeClr val="dk1"/>
                </a:solidFill>
                <a:latin typeface="Times New Roman" panose="02020603050405020304" pitchFamily="18" charset="0"/>
                <a:ea typeface="Nanum Gothic"/>
                <a:cs typeface="Times New Roman" panose="02020603050405020304" pitchFamily="18" charset="0"/>
                <a:sym typeface="Nanum Gothic"/>
              </a:rPr>
              <a:t>housekeeping</a:t>
            </a:r>
            <a:r>
              <a:rPr lang="sk-SK" b="1" dirty="0" smtClean="0">
                <a:solidFill>
                  <a:schemeClr val="dk1"/>
                </a:solidFill>
                <a:latin typeface="Times New Roman" panose="02020603050405020304" pitchFamily="18" charset="0"/>
                <a:ea typeface="Nanum Gothic"/>
                <a:cs typeface="Times New Roman" panose="02020603050405020304" pitchFamily="18" charset="0"/>
                <a:sym typeface="Nanum Gothic"/>
              </a:rPr>
              <a:t> </a:t>
            </a:r>
            <a:r>
              <a:rPr lang="sk-SK" b="1" dirty="0" err="1" smtClean="0">
                <a:solidFill>
                  <a:schemeClr val="dk1"/>
                </a:solidFill>
                <a:latin typeface="Times New Roman" panose="02020603050405020304" pitchFamily="18" charset="0"/>
                <a:ea typeface="Nanum Gothic"/>
                <a:cs typeface="Times New Roman" panose="02020603050405020304" pitchFamily="18" charset="0"/>
                <a:sym typeface="Nanum Gothic"/>
              </a:rPr>
              <a:t>employees</a:t>
            </a:r>
            <a:endParaRPr b="1" dirty="0">
              <a:solidFill>
                <a:schemeClr val="dk1"/>
              </a:solidFill>
              <a:latin typeface="Times New Roman" panose="02020603050405020304" pitchFamily="18" charset="0"/>
              <a:ea typeface="Nanum Gothic"/>
              <a:cs typeface="Times New Roman" panose="02020603050405020304" pitchFamily="18" charset="0"/>
              <a:sym typeface="Nanum Gothic"/>
            </a:endParaRPr>
          </a:p>
        </p:txBody>
      </p:sp>
      <p:sp>
        <p:nvSpPr>
          <p:cNvPr id="713" name="Google Shape;713;p67"/>
          <p:cNvSpPr txBox="1"/>
          <p:nvPr/>
        </p:nvSpPr>
        <p:spPr>
          <a:xfrm>
            <a:off x="3736975" y="1210415"/>
            <a:ext cx="1844016" cy="5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000" b="1" dirty="0" err="1" smtClean="0">
                <a:solidFill>
                  <a:schemeClr val="dk1"/>
                </a:solidFill>
                <a:latin typeface="Times New Roman" panose="02020603050405020304" pitchFamily="18" charset="0"/>
                <a:ea typeface="Abhaya Libre"/>
                <a:cs typeface="Times New Roman" panose="02020603050405020304" pitchFamily="18" charset="0"/>
                <a:sym typeface="Abhaya Libre"/>
              </a:rPr>
              <a:t>Owner</a:t>
            </a:r>
            <a:endParaRPr sz="2000" b="1" dirty="0">
              <a:solidFill>
                <a:schemeClr val="dk1"/>
              </a:solidFill>
              <a:latin typeface="Times New Roman" panose="02020603050405020304" pitchFamily="18" charset="0"/>
              <a:ea typeface="Abhaya Libre"/>
              <a:cs typeface="Times New Roman" panose="02020603050405020304" pitchFamily="18" charset="0"/>
              <a:sym typeface="Abhaya Libre"/>
            </a:endParaRPr>
          </a:p>
        </p:txBody>
      </p:sp>
      <p:sp>
        <p:nvSpPr>
          <p:cNvPr id="714" name="Google Shape;714;p67"/>
          <p:cNvSpPr txBox="1"/>
          <p:nvPr/>
        </p:nvSpPr>
        <p:spPr>
          <a:xfrm>
            <a:off x="3793278" y="3293510"/>
            <a:ext cx="1721139" cy="5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1" dirty="0" err="1" smtClean="0">
                <a:solidFill>
                  <a:schemeClr val="dk1"/>
                </a:solidFill>
                <a:latin typeface="Times New Roman" panose="02020603050405020304" pitchFamily="18" charset="0"/>
                <a:ea typeface="Nanum Gothic"/>
                <a:cs typeface="Times New Roman" panose="02020603050405020304" pitchFamily="18" charset="0"/>
                <a:sym typeface="Nanum Gothic"/>
              </a:rPr>
              <a:t>Reception</a:t>
            </a:r>
            <a:r>
              <a:rPr lang="sk-SK" b="1" dirty="0" smtClean="0">
                <a:solidFill>
                  <a:schemeClr val="dk1"/>
                </a:solidFill>
                <a:latin typeface="Times New Roman" panose="02020603050405020304" pitchFamily="18" charset="0"/>
                <a:ea typeface="Nanum Gothic"/>
                <a:cs typeface="Times New Roman" panose="02020603050405020304" pitchFamily="18" charset="0"/>
                <a:sym typeface="Nanum Gothic"/>
              </a:rPr>
              <a:t> </a:t>
            </a:r>
            <a:r>
              <a:rPr lang="sk-SK" b="1" dirty="0" err="1" smtClean="0">
                <a:solidFill>
                  <a:schemeClr val="dk1"/>
                </a:solidFill>
                <a:latin typeface="Times New Roman" panose="02020603050405020304" pitchFamily="18" charset="0"/>
                <a:ea typeface="Nanum Gothic"/>
                <a:cs typeface="Times New Roman" panose="02020603050405020304" pitchFamily="18" charset="0"/>
                <a:sym typeface="Nanum Gothic"/>
              </a:rPr>
              <a:t>employees</a:t>
            </a:r>
            <a:endParaRPr b="1" dirty="0">
              <a:solidFill>
                <a:schemeClr val="dk1"/>
              </a:solidFill>
              <a:latin typeface="Times New Roman" panose="02020603050405020304" pitchFamily="18" charset="0"/>
              <a:ea typeface="Nanum Gothic"/>
              <a:cs typeface="Times New Roman" panose="02020603050405020304" pitchFamily="18" charset="0"/>
              <a:sym typeface="Nanum Gothic"/>
            </a:endParaRPr>
          </a:p>
        </p:txBody>
      </p:sp>
      <p:sp>
        <p:nvSpPr>
          <p:cNvPr id="715" name="Google Shape;715;p67"/>
          <p:cNvSpPr txBox="1"/>
          <p:nvPr/>
        </p:nvSpPr>
        <p:spPr>
          <a:xfrm>
            <a:off x="5159642" y="2264775"/>
            <a:ext cx="2881179" cy="41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000" b="1" dirty="0" err="1" smtClean="0">
                <a:solidFill>
                  <a:schemeClr val="dk1"/>
                </a:solidFill>
                <a:latin typeface="Times New Roman" panose="02020603050405020304" pitchFamily="18" charset="0"/>
                <a:ea typeface="Abhaya Libre"/>
                <a:cs typeface="Times New Roman" panose="02020603050405020304" pitchFamily="18" charset="0"/>
                <a:sym typeface="Abhaya Libre"/>
              </a:rPr>
              <a:t>Managers</a:t>
            </a:r>
            <a:endParaRPr sz="2000" b="1" dirty="0">
              <a:solidFill>
                <a:schemeClr val="dk1"/>
              </a:solidFill>
              <a:latin typeface="Times New Roman" panose="02020603050405020304" pitchFamily="18" charset="0"/>
              <a:ea typeface="Abhaya Libre"/>
              <a:cs typeface="Times New Roman" panose="02020603050405020304" pitchFamily="18" charset="0"/>
              <a:sym typeface="Abhaya Libre"/>
            </a:endParaRPr>
          </a:p>
        </p:txBody>
      </p:sp>
      <p:cxnSp>
        <p:nvCxnSpPr>
          <p:cNvPr id="719" name="Google Shape;719;p67"/>
          <p:cNvCxnSpPr>
            <a:stCxn id="713" idx="2"/>
            <a:endCxn id="715" idx="0"/>
          </p:cNvCxnSpPr>
          <p:nvPr/>
        </p:nvCxnSpPr>
        <p:spPr>
          <a:xfrm rot="16200000" flipH="1">
            <a:off x="5381277" y="1045820"/>
            <a:ext cx="496660" cy="1941249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28" name="Google Shape;728;p67"/>
          <p:cNvCxnSpPr>
            <a:stCxn id="31" idx="2"/>
          </p:cNvCxnSpPr>
          <p:nvPr/>
        </p:nvCxnSpPr>
        <p:spPr>
          <a:xfrm rot="5400000">
            <a:off x="4449321" y="3077690"/>
            <a:ext cx="409057" cy="1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4" name="Google Shape;731;p67"/>
          <p:cNvCxnSpPr>
            <a:stCxn id="31" idx="2"/>
            <a:endCxn id="712" idx="0"/>
          </p:cNvCxnSpPr>
          <p:nvPr/>
        </p:nvCxnSpPr>
        <p:spPr>
          <a:xfrm rot="5400000">
            <a:off x="3076010" y="1720231"/>
            <a:ext cx="424909" cy="2730771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6" name="Google Shape;717;p67"/>
          <p:cNvSpPr txBox="1"/>
          <p:nvPr/>
        </p:nvSpPr>
        <p:spPr>
          <a:xfrm>
            <a:off x="3131828" y="3182498"/>
            <a:ext cx="801726" cy="627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400" b="1" dirty="0" smtClean="0">
                <a:solidFill>
                  <a:schemeClr val="dk1"/>
                </a:solidFill>
                <a:latin typeface="Times New Roman" panose="02020603050405020304" pitchFamily="18" charset="0"/>
                <a:ea typeface="Nanum Gothic"/>
                <a:cs typeface="Times New Roman" panose="02020603050405020304" pitchFamily="18" charset="0"/>
                <a:sym typeface="Nanum Gothic"/>
              </a:rPr>
              <a:t>=</a:t>
            </a:r>
            <a:endParaRPr sz="2400" b="1" dirty="0">
              <a:solidFill>
                <a:schemeClr val="dk1"/>
              </a:solidFill>
              <a:latin typeface="Times New Roman" panose="02020603050405020304" pitchFamily="18" charset="0"/>
              <a:ea typeface="Nanum Gothic"/>
              <a:cs typeface="Times New Roman" panose="02020603050405020304" pitchFamily="18" charset="0"/>
              <a:sym typeface="Nanum Gothic"/>
            </a:endParaRPr>
          </a:p>
        </p:txBody>
      </p:sp>
      <p:sp>
        <p:nvSpPr>
          <p:cNvPr id="38" name="Google Shape;716;p67"/>
          <p:cNvSpPr txBox="1"/>
          <p:nvPr/>
        </p:nvSpPr>
        <p:spPr>
          <a:xfrm>
            <a:off x="6383753" y="3354274"/>
            <a:ext cx="1854284" cy="5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1" dirty="0" err="1" smtClean="0">
                <a:solidFill>
                  <a:schemeClr val="dk1"/>
                </a:solidFill>
                <a:latin typeface="Times New Roman" panose="02020603050405020304" pitchFamily="18" charset="0"/>
                <a:ea typeface="Nanum Gothic"/>
                <a:cs typeface="Times New Roman" panose="02020603050405020304" pitchFamily="18" charset="0"/>
                <a:sym typeface="Nanum Gothic"/>
              </a:rPr>
              <a:t>Restaurant</a:t>
            </a:r>
            <a:r>
              <a:rPr lang="sk-SK" b="1" dirty="0" smtClean="0">
                <a:solidFill>
                  <a:schemeClr val="dk1"/>
                </a:solidFill>
                <a:latin typeface="Times New Roman" panose="02020603050405020304" pitchFamily="18" charset="0"/>
                <a:ea typeface="Nanum Gothic"/>
                <a:cs typeface="Times New Roman" panose="02020603050405020304" pitchFamily="18" charset="0"/>
                <a:sym typeface="Nanum Gothic"/>
              </a:rPr>
              <a:t> </a:t>
            </a:r>
            <a:r>
              <a:rPr lang="sk-SK" b="1" dirty="0" err="1" smtClean="0">
                <a:solidFill>
                  <a:schemeClr val="dk1"/>
                </a:solidFill>
                <a:latin typeface="Times New Roman" panose="02020603050405020304" pitchFamily="18" charset="0"/>
                <a:ea typeface="Nanum Gothic"/>
                <a:cs typeface="Times New Roman" panose="02020603050405020304" pitchFamily="18" charset="0"/>
                <a:sym typeface="Nanum Gothic"/>
              </a:rPr>
              <a:t>employees</a:t>
            </a:r>
            <a:endParaRPr b="1" dirty="0">
              <a:solidFill>
                <a:schemeClr val="dk1"/>
              </a:solidFill>
              <a:latin typeface="Times New Roman" panose="02020603050405020304" pitchFamily="18" charset="0"/>
              <a:ea typeface="Nanum Gothic"/>
              <a:cs typeface="Times New Roman" panose="02020603050405020304" pitchFamily="18" charset="0"/>
              <a:sym typeface="Nanum Gothic"/>
            </a:endParaRPr>
          </a:p>
        </p:txBody>
      </p:sp>
      <p:cxnSp>
        <p:nvCxnSpPr>
          <p:cNvPr id="39" name="Google Shape;731;p67"/>
          <p:cNvCxnSpPr>
            <a:stCxn id="31" idx="2"/>
            <a:endCxn id="38" idx="0"/>
          </p:cNvCxnSpPr>
          <p:nvPr/>
        </p:nvCxnSpPr>
        <p:spPr>
          <a:xfrm rot="16200000" flipH="1">
            <a:off x="5741816" y="1785195"/>
            <a:ext cx="481112" cy="2657046"/>
          </a:xfrm>
          <a:prstGeom prst="bentConnector3">
            <a:avLst>
              <a:gd name="adj1" fmla="val 44932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2" name="Google Shape;718;p67"/>
          <p:cNvCxnSpPr>
            <a:endCxn id="713" idx="2"/>
          </p:cNvCxnSpPr>
          <p:nvPr/>
        </p:nvCxnSpPr>
        <p:spPr>
          <a:xfrm rot="5400000" flipH="1" flipV="1">
            <a:off x="4317020" y="2110077"/>
            <a:ext cx="683924" cy="1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1" name="Google Shape;715;p67"/>
          <p:cNvSpPr txBox="1"/>
          <p:nvPr/>
        </p:nvSpPr>
        <p:spPr>
          <a:xfrm>
            <a:off x="3213259" y="2454062"/>
            <a:ext cx="2881179" cy="41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000" b="1" dirty="0" err="1" smtClean="0">
                <a:solidFill>
                  <a:schemeClr val="dk1"/>
                </a:solidFill>
                <a:latin typeface="Times New Roman" panose="02020603050405020304" pitchFamily="18" charset="0"/>
                <a:ea typeface="Abhaya Libre"/>
                <a:cs typeface="Times New Roman" panose="02020603050405020304" pitchFamily="18" charset="0"/>
                <a:sym typeface="Abhaya Libre"/>
              </a:rPr>
              <a:t>Superior</a:t>
            </a:r>
            <a:r>
              <a:rPr lang="sk-SK" sz="2000" b="1" dirty="0" smtClean="0">
                <a:solidFill>
                  <a:schemeClr val="dk1"/>
                </a:solidFill>
                <a:latin typeface="Times New Roman" panose="02020603050405020304" pitchFamily="18" charset="0"/>
                <a:ea typeface="Abhaya Libre"/>
                <a:cs typeface="Times New Roman" panose="02020603050405020304" pitchFamily="18" charset="0"/>
                <a:sym typeface="Abhaya Libre"/>
              </a:rPr>
              <a:t> </a:t>
            </a:r>
            <a:r>
              <a:rPr lang="sk-SK" sz="2000" b="1" dirty="0" err="1" smtClean="0">
                <a:solidFill>
                  <a:schemeClr val="dk1"/>
                </a:solidFill>
                <a:latin typeface="Times New Roman" panose="02020603050405020304" pitchFamily="18" charset="0"/>
                <a:ea typeface="Abhaya Libre"/>
                <a:cs typeface="Times New Roman" panose="02020603050405020304" pitchFamily="18" charset="0"/>
                <a:sym typeface="Abhaya Libre"/>
              </a:rPr>
              <a:t>workers</a:t>
            </a:r>
            <a:endParaRPr sz="2000" b="1" dirty="0">
              <a:solidFill>
                <a:schemeClr val="dk1"/>
              </a:solidFill>
              <a:latin typeface="Times New Roman" panose="02020603050405020304" pitchFamily="18" charset="0"/>
              <a:ea typeface="Abhaya Libre"/>
              <a:cs typeface="Times New Roman" panose="02020603050405020304" pitchFamily="18" charset="0"/>
              <a:sym typeface="Abhaya Libre"/>
            </a:endParaRPr>
          </a:p>
        </p:txBody>
      </p:sp>
      <p:sp>
        <p:nvSpPr>
          <p:cNvPr id="40" name="Google Shape;717;p67"/>
          <p:cNvSpPr txBox="1"/>
          <p:nvPr/>
        </p:nvSpPr>
        <p:spPr>
          <a:xfrm>
            <a:off x="5917954" y="3184267"/>
            <a:ext cx="801726" cy="627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400" b="1" dirty="0" smtClean="0">
                <a:solidFill>
                  <a:schemeClr val="dk1"/>
                </a:solidFill>
                <a:latin typeface="Times New Roman" panose="02020603050405020304" pitchFamily="18" charset="0"/>
                <a:ea typeface="Nanum Gothic"/>
                <a:cs typeface="Times New Roman" panose="02020603050405020304" pitchFamily="18" charset="0"/>
                <a:sym typeface="Nanum Gothic"/>
              </a:rPr>
              <a:t>=</a:t>
            </a:r>
            <a:endParaRPr sz="2400" b="1" dirty="0">
              <a:solidFill>
                <a:schemeClr val="dk1"/>
              </a:solidFill>
              <a:latin typeface="Times New Roman" panose="02020603050405020304" pitchFamily="18" charset="0"/>
              <a:ea typeface="Nanum Gothic"/>
              <a:cs typeface="Times New Roman" panose="02020603050405020304" pitchFamily="18" charset="0"/>
              <a:sym typeface="Nanum Gothic"/>
            </a:endParaRPr>
          </a:p>
        </p:txBody>
      </p:sp>
      <p:sp>
        <p:nvSpPr>
          <p:cNvPr id="43" name="Google Shape;723;p67">
            <a:hlinkClick r:id="rId3" action="ppaction://hlinksldjump"/>
          </p:cNvPr>
          <p:cNvSpPr/>
          <p:nvPr/>
        </p:nvSpPr>
        <p:spPr>
          <a:xfrm>
            <a:off x="8800034" y="2500037"/>
            <a:ext cx="128263" cy="126003"/>
          </a:xfrm>
          <a:custGeom>
            <a:avLst/>
            <a:gdLst/>
            <a:ahLst/>
            <a:cxnLst/>
            <a:rect l="l" t="t" r="r" b="b"/>
            <a:pathLst>
              <a:path w="212885" h="209134" extrusionOk="0">
                <a:moveTo>
                  <a:pt x="106442" y="0"/>
                </a:moveTo>
                <a:cubicBezTo>
                  <a:pt x="101296" y="0"/>
                  <a:pt x="96467" y="2010"/>
                  <a:pt x="92840" y="5637"/>
                </a:cubicBezTo>
                <a:lnTo>
                  <a:pt x="7574" y="90903"/>
                </a:lnTo>
                <a:cubicBezTo>
                  <a:pt x="7525" y="90928"/>
                  <a:pt x="7501" y="90977"/>
                  <a:pt x="7476" y="91001"/>
                </a:cubicBezTo>
                <a:cubicBezTo>
                  <a:pt x="1" y="98501"/>
                  <a:pt x="25" y="110682"/>
                  <a:pt x="7525" y="118181"/>
                </a:cubicBezTo>
                <a:cubicBezTo>
                  <a:pt x="10932" y="121613"/>
                  <a:pt x="15466" y="123598"/>
                  <a:pt x="20294" y="123794"/>
                </a:cubicBezTo>
                <a:cubicBezTo>
                  <a:pt x="20490" y="123818"/>
                  <a:pt x="20686" y="123818"/>
                  <a:pt x="20882" y="123818"/>
                </a:cubicBezTo>
                <a:lnTo>
                  <a:pt x="24289" y="123818"/>
                </a:lnTo>
                <a:lnTo>
                  <a:pt x="24289" y="186610"/>
                </a:lnTo>
                <a:cubicBezTo>
                  <a:pt x="24289" y="199036"/>
                  <a:pt x="34387" y="209133"/>
                  <a:pt x="46813" y="209133"/>
                </a:cubicBezTo>
                <a:lnTo>
                  <a:pt x="80194" y="209133"/>
                </a:lnTo>
                <a:cubicBezTo>
                  <a:pt x="83576" y="209133"/>
                  <a:pt x="86321" y="206388"/>
                  <a:pt x="86321" y="203006"/>
                </a:cubicBezTo>
                <a:lnTo>
                  <a:pt x="86321" y="153793"/>
                </a:lnTo>
                <a:cubicBezTo>
                  <a:pt x="86321" y="148131"/>
                  <a:pt x="90928" y="143523"/>
                  <a:pt x="96614" y="143523"/>
                </a:cubicBezTo>
                <a:lnTo>
                  <a:pt x="116295" y="143523"/>
                </a:lnTo>
                <a:cubicBezTo>
                  <a:pt x="121956" y="143523"/>
                  <a:pt x="126564" y="148131"/>
                  <a:pt x="126564" y="153793"/>
                </a:cubicBezTo>
                <a:lnTo>
                  <a:pt x="126564" y="203006"/>
                </a:lnTo>
                <a:cubicBezTo>
                  <a:pt x="126564" y="206388"/>
                  <a:pt x="129309" y="209133"/>
                  <a:pt x="132691" y="209133"/>
                </a:cubicBezTo>
                <a:lnTo>
                  <a:pt x="166072" y="209133"/>
                </a:lnTo>
                <a:cubicBezTo>
                  <a:pt x="178498" y="209133"/>
                  <a:pt x="188620" y="199036"/>
                  <a:pt x="188620" y="186610"/>
                </a:cubicBezTo>
                <a:lnTo>
                  <a:pt x="188620" y="123818"/>
                </a:lnTo>
                <a:lnTo>
                  <a:pt x="191757" y="123818"/>
                </a:lnTo>
                <a:cubicBezTo>
                  <a:pt x="196904" y="123818"/>
                  <a:pt x="201733" y="121833"/>
                  <a:pt x="205384" y="118181"/>
                </a:cubicBezTo>
                <a:cubicBezTo>
                  <a:pt x="212884" y="110682"/>
                  <a:pt x="212884" y="98476"/>
                  <a:pt x="205384" y="90977"/>
                </a:cubicBezTo>
                <a:lnTo>
                  <a:pt x="205384" y="90952"/>
                </a:lnTo>
                <a:lnTo>
                  <a:pt x="120069" y="5637"/>
                </a:lnTo>
                <a:cubicBezTo>
                  <a:pt x="116417" y="2010"/>
                  <a:pt x="111589" y="0"/>
                  <a:pt x="106442" y="0"/>
                </a:cubicBez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256155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61"/>
          <p:cNvSpPr txBox="1">
            <a:spLocks noGrp="1"/>
          </p:cNvSpPr>
          <p:nvPr>
            <p:ph type="title"/>
          </p:nvPr>
        </p:nvSpPr>
        <p:spPr>
          <a:xfrm>
            <a:off x="720000" y="395625"/>
            <a:ext cx="7704000" cy="45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Performed</a:t>
            </a:r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activites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3" name="Google Shape;513;p61"/>
          <p:cNvSpPr txBox="1">
            <a:spLocks noGrp="1"/>
          </p:cNvSpPr>
          <p:nvPr>
            <p:ph type="subTitle" idx="2"/>
          </p:nvPr>
        </p:nvSpPr>
        <p:spPr>
          <a:xfrm>
            <a:off x="719999" y="2626040"/>
            <a:ext cx="2211600" cy="916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Escorting guests to the conference and to their rooms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5" name="Google Shape;515;p61"/>
          <p:cNvSpPr txBox="1">
            <a:spLocks noGrp="1"/>
          </p:cNvSpPr>
          <p:nvPr>
            <p:ph type="subTitle" idx="4"/>
          </p:nvPr>
        </p:nvSpPr>
        <p:spPr>
          <a:xfrm>
            <a:off x="3255745" y="1635418"/>
            <a:ext cx="2627489" cy="3238832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Check-in and check-out of guests - MILENI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software</a:t>
            </a:r>
            <a:endParaRPr lang="sk-SK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Monitoring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status of accommodation units - Adria software </a:t>
            </a:r>
            <a:endParaRPr lang="sk-SK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Intensive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communication with guests</a:t>
            </a:r>
            <a:endParaRPr lang="sk-SK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7" name="Google Shape;517;p61"/>
          <p:cNvSpPr txBox="1">
            <a:spLocks noGrp="1"/>
          </p:cNvSpPr>
          <p:nvPr>
            <p:ph type="subTitle" idx="6"/>
          </p:nvPr>
        </p:nvSpPr>
        <p:spPr>
          <a:xfrm>
            <a:off x="6212400" y="2658082"/>
            <a:ext cx="2211600" cy="916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Training to work with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guest</a:t>
            </a:r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testing my acquired knowledge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19" name="Google Shape;519;p61"/>
          <p:cNvCxnSpPr/>
          <p:nvPr/>
        </p:nvCxnSpPr>
        <p:spPr>
          <a:xfrm rot="10800000">
            <a:off x="713275" y="269100"/>
            <a:ext cx="69861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21" name="Google Shape;521;p61"/>
          <p:cNvCxnSpPr/>
          <p:nvPr/>
        </p:nvCxnSpPr>
        <p:spPr>
          <a:xfrm>
            <a:off x="1444625" y="4874250"/>
            <a:ext cx="69843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23" name="Google Shape;523;p61"/>
          <p:cNvSpPr/>
          <p:nvPr/>
        </p:nvSpPr>
        <p:spPr>
          <a:xfrm>
            <a:off x="4114800" y="1489162"/>
            <a:ext cx="914400" cy="9144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4" name="Google Shape;524;p61"/>
          <p:cNvSpPr/>
          <p:nvPr/>
        </p:nvSpPr>
        <p:spPr>
          <a:xfrm>
            <a:off x="6861000" y="1489162"/>
            <a:ext cx="914400" cy="9144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25" name="Google Shape;525;p61"/>
          <p:cNvGrpSpPr/>
          <p:nvPr/>
        </p:nvGrpSpPr>
        <p:grpSpPr>
          <a:xfrm>
            <a:off x="1601005" y="1717754"/>
            <a:ext cx="449592" cy="457194"/>
            <a:chOff x="713232" y="3346286"/>
            <a:chExt cx="316859" cy="316047"/>
          </a:xfrm>
        </p:grpSpPr>
        <p:sp>
          <p:nvSpPr>
            <p:cNvPr id="526" name="Google Shape;526;p61"/>
            <p:cNvSpPr/>
            <p:nvPr/>
          </p:nvSpPr>
          <p:spPr>
            <a:xfrm>
              <a:off x="713232" y="3404343"/>
              <a:ext cx="316859" cy="257990"/>
            </a:xfrm>
            <a:custGeom>
              <a:avLst/>
              <a:gdLst/>
              <a:ahLst/>
              <a:cxnLst/>
              <a:rect l="l" t="t" r="r" b="b"/>
              <a:pathLst>
                <a:path w="9360" h="7621" extrusionOk="0">
                  <a:moveTo>
                    <a:pt x="8812" y="548"/>
                  </a:moveTo>
                  <a:lnTo>
                    <a:pt x="8812" y="1096"/>
                  </a:lnTo>
                  <a:lnTo>
                    <a:pt x="4216" y="1096"/>
                  </a:lnTo>
                  <a:lnTo>
                    <a:pt x="4216" y="548"/>
                  </a:lnTo>
                  <a:close/>
                  <a:moveTo>
                    <a:pt x="858" y="5858"/>
                  </a:moveTo>
                  <a:lnTo>
                    <a:pt x="1406" y="7073"/>
                  </a:lnTo>
                  <a:lnTo>
                    <a:pt x="548" y="7073"/>
                  </a:lnTo>
                  <a:lnTo>
                    <a:pt x="548" y="6525"/>
                  </a:lnTo>
                  <a:cubicBezTo>
                    <a:pt x="548" y="6263"/>
                    <a:pt x="667" y="6025"/>
                    <a:pt x="858" y="5858"/>
                  </a:cubicBezTo>
                  <a:close/>
                  <a:moveTo>
                    <a:pt x="2191" y="3929"/>
                  </a:moveTo>
                  <a:cubicBezTo>
                    <a:pt x="2191" y="3953"/>
                    <a:pt x="2191" y="3953"/>
                    <a:pt x="2215" y="3953"/>
                  </a:cubicBezTo>
                  <a:lnTo>
                    <a:pt x="2668" y="7073"/>
                  </a:lnTo>
                  <a:lnTo>
                    <a:pt x="2001" y="7073"/>
                  </a:lnTo>
                  <a:lnTo>
                    <a:pt x="2001" y="7097"/>
                  </a:lnTo>
                  <a:lnTo>
                    <a:pt x="1120" y="5096"/>
                  </a:lnTo>
                  <a:cubicBezTo>
                    <a:pt x="1048" y="4930"/>
                    <a:pt x="1048" y="4739"/>
                    <a:pt x="1120" y="4549"/>
                  </a:cubicBezTo>
                  <a:cubicBezTo>
                    <a:pt x="1191" y="4358"/>
                    <a:pt x="1334" y="4239"/>
                    <a:pt x="1525" y="4168"/>
                  </a:cubicBezTo>
                  <a:lnTo>
                    <a:pt x="2191" y="3929"/>
                  </a:lnTo>
                  <a:close/>
                  <a:moveTo>
                    <a:pt x="4478" y="3120"/>
                  </a:moveTo>
                  <a:cubicBezTo>
                    <a:pt x="4668" y="3120"/>
                    <a:pt x="4859" y="3191"/>
                    <a:pt x="4978" y="3334"/>
                  </a:cubicBezTo>
                  <a:cubicBezTo>
                    <a:pt x="5121" y="3501"/>
                    <a:pt x="5168" y="3691"/>
                    <a:pt x="5144" y="3882"/>
                  </a:cubicBezTo>
                  <a:lnTo>
                    <a:pt x="4668" y="7097"/>
                  </a:lnTo>
                  <a:lnTo>
                    <a:pt x="3239" y="7097"/>
                  </a:lnTo>
                  <a:lnTo>
                    <a:pt x="2739" y="3882"/>
                  </a:lnTo>
                  <a:cubicBezTo>
                    <a:pt x="2715" y="3691"/>
                    <a:pt x="2787" y="3501"/>
                    <a:pt x="2906" y="3334"/>
                  </a:cubicBezTo>
                  <a:cubicBezTo>
                    <a:pt x="3049" y="3191"/>
                    <a:pt x="3239" y="3120"/>
                    <a:pt x="3430" y="3120"/>
                  </a:cubicBezTo>
                  <a:close/>
                  <a:moveTo>
                    <a:pt x="5692" y="3929"/>
                  </a:moveTo>
                  <a:lnTo>
                    <a:pt x="6359" y="4168"/>
                  </a:lnTo>
                  <a:cubicBezTo>
                    <a:pt x="6549" y="4239"/>
                    <a:pt x="6692" y="4382"/>
                    <a:pt x="6764" y="4549"/>
                  </a:cubicBezTo>
                  <a:cubicBezTo>
                    <a:pt x="6859" y="4739"/>
                    <a:pt x="6859" y="4930"/>
                    <a:pt x="6764" y="5096"/>
                  </a:cubicBezTo>
                  <a:lnTo>
                    <a:pt x="5883" y="7097"/>
                  </a:lnTo>
                  <a:lnTo>
                    <a:pt x="5216" y="7097"/>
                  </a:lnTo>
                  <a:lnTo>
                    <a:pt x="5692" y="3953"/>
                  </a:lnTo>
                  <a:cubicBezTo>
                    <a:pt x="5692" y="3953"/>
                    <a:pt x="5692" y="3953"/>
                    <a:pt x="5692" y="3929"/>
                  </a:cubicBezTo>
                  <a:close/>
                  <a:moveTo>
                    <a:pt x="7026" y="5882"/>
                  </a:moveTo>
                  <a:cubicBezTo>
                    <a:pt x="7216" y="6025"/>
                    <a:pt x="7335" y="6263"/>
                    <a:pt x="7335" y="6525"/>
                  </a:cubicBezTo>
                  <a:lnTo>
                    <a:pt x="7335" y="7097"/>
                  </a:lnTo>
                  <a:lnTo>
                    <a:pt x="6502" y="7097"/>
                  </a:lnTo>
                  <a:lnTo>
                    <a:pt x="7026" y="5882"/>
                  </a:lnTo>
                  <a:close/>
                  <a:moveTo>
                    <a:pt x="8812" y="1643"/>
                  </a:moveTo>
                  <a:lnTo>
                    <a:pt x="8812" y="7097"/>
                  </a:lnTo>
                  <a:lnTo>
                    <a:pt x="7883" y="7097"/>
                  </a:lnTo>
                  <a:lnTo>
                    <a:pt x="7883" y="6525"/>
                  </a:lnTo>
                  <a:cubicBezTo>
                    <a:pt x="7883" y="6049"/>
                    <a:pt x="7645" y="5620"/>
                    <a:pt x="7264" y="5358"/>
                  </a:cubicBezTo>
                  <a:lnTo>
                    <a:pt x="7264" y="5334"/>
                  </a:lnTo>
                  <a:cubicBezTo>
                    <a:pt x="7407" y="5025"/>
                    <a:pt x="7407" y="4644"/>
                    <a:pt x="7264" y="4334"/>
                  </a:cubicBezTo>
                  <a:cubicBezTo>
                    <a:pt x="7145" y="4025"/>
                    <a:pt x="6883" y="3787"/>
                    <a:pt x="6549" y="3667"/>
                  </a:cubicBezTo>
                  <a:lnTo>
                    <a:pt x="5597" y="3334"/>
                  </a:lnTo>
                  <a:cubicBezTo>
                    <a:pt x="5549" y="3215"/>
                    <a:pt x="5478" y="3096"/>
                    <a:pt x="5383" y="2977"/>
                  </a:cubicBezTo>
                  <a:cubicBezTo>
                    <a:pt x="5168" y="2715"/>
                    <a:pt x="4811" y="2572"/>
                    <a:pt x="4478" y="2572"/>
                  </a:cubicBezTo>
                  <a:lnTo>
                    <a:pt x="4216" y="2572"/>
                  </a:lnTo>
                  <a:lnTo>
                    <a:pt x="4216" y="1643"/>
                  </a:lnTo>
                  <a:close/>
                  <a:moveTo>
                    <a:pt x="3668" y="0"/>
                  </a:moveTo>
                  <a:lnTo>
                    <a:pt x="3668" y="2572"/>
                  </a:lnTo>
                  <a:lnTo>
                    <a:pt x="3430" y="2572"/>
                  </a:lnTo>
                  <a:cubicBezTo>
                    <a:pt x="3073" y="2572"/>
                    <a:pt x="2739" y="2715"/>
                    <a:pt x="2501" y="2977"/>
                  </a:cubicBezTo>
                  <a:cubicBezTo>
                    <a:pt x="2406" y="3096"/>
                    <a:pt x="2334" y="3215"/>
                    <a:pt x="2287" y="3334"/>
                  </a:cubicBezTo>
                  <a:lnTo>
                    <a:pt x="1358" y="3667"/>
                  </a:lnTo>
                  <a:cubicBezTo>
                    <a:pt x="1024" y="3763"/>
                    <a:pt x="763" y="4025"/>
                    <a:pt x="620" y="4334"/>
                  </a:cubicBezTo>
                  <a:cubicBezTo>
                    <a:pt x="477" y="4644"/>
                    <a:pt x="477" y="5001"/>
                    <a:pt x="620" y="5334"/>
                  </a:cubicBezTo>
                  <a:lnTo>
                    <a:pt x="643" y="5358"/>
                  </a:lnTo>
                  <a:cubicBezTo>
                    <a:pt x="239" y="5596"/>
                    <a:pt x="0" y="6049"/>
                    <a:pt x="0" y="6525"/>
                  </a:cubicBezTo>
                  <a:lnTo>
                    <a:pt x="0" y="7621"/>
                  </a:lnTo>
                  <a:lnTo>
                    <a:pt x="9360" y="7621"/>
                  </a:lnTo>
                  <a:lnTo>
                    <a:pt x="936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27" name="Google Shape;527;p61"/>
            <p:cNvSpPr/>
            <p:nvPr/>
          </p:nvSpPr>
          <p:spPr>
            <a:xfrm>
              <a:off x="899454" y="3346286"/>
              <a:ext cx="31483" cy="40352"/>
            </a:xfrm>
            <a:custGeom>
              <a:avLst/>
              <a:gdLst/>
              <a:ahLst/>
              <a:cxnLst/>
              <a:rect l="l" t="t" r="r" b="b"/>
              <a:pathLst>
                <a:path w="930" h="1192" extrusionOk="0">
                  <a:moveTo>
                    <a:pt x="382" y="0"/>
                  </a:moveTo>
                  <a:cubicBezTo>
                    <a:pt x="382" y="215"/>
                    <a:pt x="310" y="310"/>
                    <a:pt x="239" y="453"/>
                  </a:cubicBezTo>
                  <a:cubicBezTo>
                    <a:pt x="143" y="620"/>
                    <a:pt x="1" y="810"/>
                    <a:pt x="1" y="1191"/>
                  </a:cubicBezTo>
                  <a:lnTo>
                    <a:pt x="548" y="1191"/>
                  </a:lnTo>
                  <a:cubicBezTo>
                    <a:pt x="548" y="977"/>
                    <a:pt x="620" y="858"/>
                    <a:pt x="691" y="739"/>
                  </a:cubicBezTo>
                  <a:cubicBezTo>
                    <a:pt x="786" y="572"/>
                    <a:pt x="929" y="381"/>
                    <a:pt x="9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28" name="Google Shape;528;p61"/>
            <p:cNvSpPr/>
            <p:nvPr/>
          </p:nvSpPr>
          <p:spPr>
            <a:xfrm>
              <a:off x="936557" y="3346286"/>
              <a:ext cx="31449" cy="40352"/>
            </a:xfrm>
            <a:custGeom>
              <a:avLst/>
              <a:gdLst/>
              <a:ahLst/>
              <a:cxnLst/>
              <a:rect l="l" t="t" r="r" b="b"/>
              <a:pathLst>
                <a:path w="929" h="1192" extrusionOk="0">
                  <a:moveTo>
                    <a:pt x="381" y="0"/>
                  </a:moveTo>
                  <a:cubicBezTo>
                    <a:pt x="381" y="215"/>
                    <a:pt x="310" y="310"/>
                    <a:pt x="238" y="453"/>
                  </a:cubicBezTo>
                  <a:cubicBezTo>
                    <a:pt x="119" y="620"/>
                    <a:pt x="0" y="810"/>
                    <a:pt x="0" y="1191"/>
                  </a:cubicBezTo>
                  <a:lnTo>
                    <a:pt x="548" y="1191"/>
                  </a:lnTo>
                  <a:cubicBezTo>
                    <a:pt x="548" y="977"/>
                    <a:pt x="619" y="858"/>
                    <a:pt x="691" y="739"/>
                  </a:cubicBezTo>
                  <a:cubicBezTo>
                    <a:pt x="786" y="572"/>
                    <a:pt x="929" y="381"/>
                    <a:pt x="9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534" name="Google Shape;534;p61"/>
          <p:cNvCxnSpPr/>
          <p:nvPr/>
        </p:nvCxnSpPr>
        <p:spPr>
          <a:xfrm>
            <a:off x="3198899" y="1260550"/>
            <a:ext cx="0" cy="27432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35" name="Google Shape;535;p61"/>
          <p:cNvCxnSpPr/>
          <p:nvPr/>
        </p:nvCxnSpPr>
        <p:spPr>
          <a:xfrm>
            <a:off x="5945099" y="1260550"/>
            <a:ext cx="0" cy="27432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36" name="Google Shape;536;p61">
            <a:hlinkClick r:id="rId3" action="ppaction://hlinksldjump"/>
          </p:cNvPr>
          <p:cNvSpPr/>
          <p:nvPr/>
        </p:nvSpPr>
        <p:spPr>
          <a:xfrm>
            <a:off x="8753166" y="2452039"/>
            <a:ext cx="222000" cy="2220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586;p64"/>
          <p:cNvSpPr/>
          <p:nvPr/>
        </p:nvSpPr>
        <p:spPr>
          <a:xfrm>
            <a:off x="1403883" y="1512593"/>
            <a:ext cx="922706" cy="867519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8" name="Google Shape;624;p64"/>
          <p:cNvGrpSpPr/>
          <p:nvPr/>
        </p:nvGrpSpPr>
        <p:grpSpPr>
          <a:xfrm>
            <a:off x="1596170" y="1635417"/>
            <a:ext cx="549101" cy="600522"/>
            <a:chOff x="3986907" y="2921734"/>
            <a:chExt cx="277429" cy="314501"/>
          </a:xfrm>
        </p:grpSpPr>
        <p:sp>
          <p:nvSpPr>
            <p:cNvPr id="39" name="Google Shape;625;p64"/>
            <p:cNvSpPr/>
            <p:nvPr/>
          </p:nvSpPr>
          <p:spPr>
            <a:xfrm>
              <a:off x="3986907" y="2921734"/>
              <a:ext cx="277429" cy="314501"/>
            </a:xfrm>
            <a:custGeom>
              <a:avLst/>
              <a:gdLst/>
              <a:ahLst/>
              <a:cxnLst/>
              <a:rect l="l" t="t" r="r" b="b"/>
              <a:pathLst>
                <a:path w="10694" h="12123" extrusionOk="0">
                  <a:moveTo>
                    <a:pt x="7835" y="715"/>
                  </a:moveTo>
                  <a:lnTo>
                    <a:pt x="7835" y="2120"/>
                  </a:lnTo>
                  <a:lnTo>
                    <a:pt x="2858" y="2120"/>
                  </a:lnTo>
                  <a:lnTo>
                    <a:pt x="2858" y="715"/>
                  </a:lnTo>
                  <a:close/>
                  <a:moveTo>
                    <a:pt x="2144" y="3549"/>
                  </a:moveTo>
                  <a:lnTo>
                    <a:pt x="2144" y="4264"/>
                  </a:lnTo>
                  <a:lnTo>
                    <a:pt x="1787" y="4264"/>
                  </a:lnTo>
                  <a:cubicBezTo>
                    <a:pt x="1596" y="4264"/>
                    <a:pt x="1429" y="4097"/>
                    <a:pt x="1429" y="3906"/>
                  </a:cubicBezTo>
                  <a:cubicBezTo>
                    <a:pt x="1429" y="3716"/>
                    <a:pt x="1596" y="3549"/>
                    <a:pt x="1787" y="3549"/>
                  </a:cubicBezTo>
                  <a:close/>
                  <a:moveTo>
                    <a:pt x="8883" y="3549"/>
                  </a:moveTo>
                  <a:cubicBezTo>
                    <a:pt x="9098" y="3549"/>
                    <a:pt x="9240" y="3716"/>
                    <a:pt x="9240" y="3906"/>
                  </a:cubicBezTo>
                  <a:cubicBezTo>
                    <a:pt x="9240" y="4097"/>
                    <a:pt x="9098" y="4264"/>
                    <a:pt x="8883" y="4264"/>
                  </a:cubicBezTo>
                  <a:lnTo>
                    <a:pt x="8526" y="4264"/>
                  </a:lnTo>
                  <a:lnTo>
                    <a:pt x="8526" y="3549"/>
                  </a:lnTo>
                  <a:close/>
                  <a:moveTo>
                    <a:pt x="7835" y="2835"/>
                  </a:moveTo>
                  <a:lnTo>
                    <a:pt x="7835" y="4621"/>
                  </a:lnTo>
                  <a:cubicBezTo>
                    <a:pt x="7835" y="5978"/>
                    <a:pt x="6716" y="7098"/>
                    <a:pt x="5335" y="7098"/>
                  </a:cubicBezTo>
                  <a:cubicBezTo>
                    <a:pt x="3977" y="7098"/>
                    <a:pt x="2858" y="5978"/>
                    <a:pt x="2858" y="4621"/>
                  </a:cubicBezTo>
                  <a:lnTo>
                    <a:pt x="2858" y="2835"/>
                  </a:lnTo>
                  <a:close/>
                  <a:moveTo>
                    <a:pt x="3525" y="7240"/>
                  </a:moveTo>
                  <a:cubicBezTo>
                    <a:pt x="3954" y="7550"/>
                    <a:pt x="4454" y="7741"/>
                    <a:pt x="4978" y="7788"/>
                  </a:cubicBezTo>
                  <a:lnTo>
                    <a:pt x="4978" y="11408"/>
                  </a:lnTo>
                  <a:lnTo>
                    <a:pt x="691" y="11408"/>
                  </a:lnTo>
                  <a:lnTo>
                    <a:pt x="691" y="8955"/>
                  </a:lnTo>
                  <a:cubicBezTo>
                    <a:pt x="691" y="8503"/>
                    <a:pt x="1001" y="8098"/>
                    <a:pt x="1429" y="7955"/>
                  </a:cubicBezTo>
                  <a:lnTo>
                    <a:pt x="3525" y="7240"/>
                  </a:lnTo>
                  <a:close/>
                  <a:moveTo>
                    <a:pt x="7145" y="7240"/>
                  </a:moveTo>
                  <a:lnTo>
                    <a:pt x="9240" y="7955"/>
                  </a:lnTo>
                  <a:cubicBezTo>
                    <a:pt x="9693" y="8098"/>
                    <a:pt x="9979" y="8503"/>
                    <a:pt x="9979" y="8955"/>
                  </a:cubicBezTo>
                  <a:lnTo>
                    <a:pt x="9979" y="11408"/>
                  </a:lnTo>
                  <a:lnTo>
                    <a:pt x="5692" y="11408"/>
                  </a:lnTo>
                  <a:lnTo>
                    <a:pt x="5692" y="7788"/>
                  </a:lnTo>
                  <a:cubicBezTo>
                    <a:pt x="6240" y="7741"/>
                    <a:pt x="6740" y="7550"/>
                    <a:pt x="7145" y="7240"/>
                  </a:cubicBezTo>
                  <a:close/>
                  <a:moveTo>
                    <a:pt x="2144" y="1"/>
                  </a:moveTo>
                  <a:lnTo>
                    <a:pt x="2144" y="2835"/>
                  </a:lnTo>
                  <a:lnTo>
                    <a:pt x="1787" y="2835"/>
                  </a:lnTo>
                  <a:cubicBezTo>
                    <a:pt x="1191" y="2835"/>
                    <a:pt x="715" y="3311"/>
                    <a:pt x="715" y="3906"/>
                  </a:cubicBezTo>
                  <a:cubicBezTo>
                    <a:pt x="715" y="4502"/>
                    <a:pt x="1191" y="4978"/>
                    <a:pt x="1787" y="4978"/>
                  </a:cubicBezTo>
                  <a:lnTo>
                    <a:pt x="2168" y="4978"/>
                  </a:lnTo>
                  <a:cubicBezTo>
                    <a:pt x="2239" y="5621"/>
                    <a:pt x="2501" y="6216"/>
                    <a:pt x="2930" y="6693"/>
                  </a:cubicBezTo>
                  <a:lnTo>
                    <a:pt x="1215" y="7264"/>
                  </a:lnTo>
                  <a:cubicBezTo>
                    <a:pt x="477" y="7502"/>
                    <a:pt x="0" y="8193"/>
                    <a:pt x="0" y="8955"/>
                  </a:cubicBezTo>
                  <a:lnTo>
                    <a:pt x="0" y="12122"/>
                  </a:lnTo>
                  <a:lnTo>
                    <a:pt x="10693" y="12122"/>
                  </a:lnTo>
                  <a:lnTo>
                    <a:pt x="10693" y="8955"/>
                  </a:lnTo>
                  <a:cubicBezTo>
                    <a:pt x="10693" y="8193"/>
                    <a:pt x="10193" y="7502"/>
                    <a:pt x="9479" y="7264"/>
                  </a:cubicBezTo>
                  <a:lnTo>
                    <a:pt x="7764" y="6693"/>
                  </a:lnTo>
                  <a:cubicBezTo>
                    <a:pt x="8169" y="6216"/>
                    <a:pt x="8455" y="5621"/>
                    <a:pt x="8526" y="4978"/>
                  </a:cubicBezTo>
                  <a:lnTo>
                    <a:pt x="8883" y="4978"/>
                  </a:lnTo>
                  <a:cubicBezTo>
                    <a:pt x="9479" y="4978"/>
                    <a:pt x="9955" y="4502"/>
                    <a:pt x="9955" y="3906"/>
                  </a:cubicBezTo>
                  <a:cubicBezTo>
                    <a:pt x="9955" y="3311"/>
                    <a:pt x="9479" y="2835"/>
                    <a:pt x="8883" y="2835"/>
                  </a:cubicBezTo>
                  <a:lnTo>
                    <a:pt x="8550" y="2835"/>
                  </a:lnTo>
                  <a:lnTo>
                    <a:pt x="855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Google Shape;626;p64"/>
            <p:cNvSpPr/>
            <p:nvPr/>
          </p:nvSpPr>
          <p:spPr>
            <a:xfrm>
              <a:off x="4148789" y="3023082"/>
              <a:ext cx="17952" cy="18549"/>
            </a:xfrm>
            <a:custGeom>
              <a:avLst/>
              <a:gdLst/>
              <a:ahLst/>
              <a:cxnLst/>
              <a:rect l="l" t="t" r="r" b="b"/>
              <a:pathLst>
                <a:path w="692" h="715" extrusionOk="0">
                  <a:moveTo>
                    <a:pt x="1" y="0"/>
                  </a:moveTo>
                  <a:lnTo>
                    <a:pt x="1" y="715"/>
                  </a:lnTo>
                  <a:lnTo>
                    <a:pt x="691" y="715"/>
                  </a:lnTo>
                  <a:lnTo>
                    <a:pt x="6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" name="Google Shape;627;p64"/>
            <p:cNvSpPr/>
            <p:nvPr/>
          </p:nvSpPr>
          <p:spPr>
            <a:xfrm>
              <a:off x="4153122" y="3181255"/>
              <a:ext cx="18549" cy="17952"/>
            </a:xfrm>
            <a:custGeom>
              <a:avLst/>
              <a:gdLst/>
              <a:ahLst/>
              <a:cxnLst/>
              <a:rect l="l" t="t" r="r" b="b"/>
              <a:pathLst>
                <a:path w="715" h="692" extrusionOk="0">
                  <a:moveTo>
                    <a:pt x="1" y="1"/>
                  </a:moveTo>
                  <a:lnTo>
                    <a:pt x="1" y="692"/>
                  </a:lnTo>
                  <a:lnTo>
                    <a:pt x="715" y="692"/>
                  </a:lnTo>
                  <a:lnTo>
                    <a:pt x="71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2" name="Google Shape;628;p64"/>
            <p:cNvSpPr/>
            <p:nvPr/>
          </p:nvSpPr>
          <p:spPr>
            <a:xfrm>
              <a:off x="4153122" y="3144203"/>
              <a:ext cx="18549" cy="18549"/>
            </a:xfrm>
            <a:custGeom>
              <a:avLst/>
              <a:gdLst/>
              <a:ahLst/>
              <a:cxnLst/>
              <a:rect l="l" t="t" r="r" b="b"/>
              <a:pathLst>
                <a:path w="715" h="715" extrusionOk="0">
                  <a:moveTo>
                    <a:pt x="1" y="0"/>
                  </a:moveTo>
                  <a:lnTo>
                    <a:pt x="1" y="714"/>
                  </a:lnTo>
                  <a:lnTo>
                    <a:pt x="715" y="714"/>
                  </a:lnTo>
                  <a:lnTo>
                    <a:pt x="7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3" name="Google Shape;629;p64"/>
            <p:cNvSpPr/>
            <p:nvPr/>
          </p:nvSpPr>
          <p:spPr>
            <a:xfrm>
              <a:off x="4083922" y="3023082"/>
              <a:ext cx="18549" cy="18549"/>
            </a:xfrm>
            <a:custGeom>
              <a:avLst/>
              <a:gdLst/>
              <a:ahLst/>
              <a:cxnLst/>
              <a:rect l="l" t="t" r="r" b="b"/>
              <a:pathLst>
                <a:path w="715" h="715" extrusionOk="0">
                  <a:moveTo>
                    <a:pt x="0" y="0"/>
                  </a:moveTo>
                  <a:lnTo>
                    <a:pt x="0" y="715"/>
                  </a:lnTo>
                  <a:lnTo>
                    <a:pt x="715" y="715"/>
                  </a:lnTo>
                  <a:lnTo>
                    <a:pt x="7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5" name="Google Shape;804;p70"/>
          <p:cNvGrpSpPr/>
          <p:nvPr/>
        </p:nvGrpSpPr>
        <p:grpSpPr>
          <a:xfrm>
            <a:off x="4300957" y="1717751"/>
            <a:ext cx="542084" cy="468934"/>
            <a:chOff x="4087107" y="1514662"/>
            <a:chExt cx="316047" cy="270888"/>
          </a:xfrm>
        </p:grpSpPr>
        <p:sp>
          <p:nvSpPr>
            <p:cNvPr id="56" name="Google Shape;805;p70"/>
            <p:cNvSpPr/>
            <p:nvPr/>
          </p:nvSpPr>
          <p:spPr>
            <a:xfrm>
              <a:off x="4087107" y="1514662"/>
              <a:ext cx="316047" cy="270888"/>
            </a:xfrm>
            <a:custGeom>
              <a:avLst/>
              <a:gdLst/>
              <a:ahLst/>
              <a:cxnLst/>
              <a:rect l="l" t="t" r="r" b="b"/>
              <a:pathLst>
                <a:path w="9336" h="8002" extrusionOk="0">
                  <a:moveTo>
                    <a:pt x="7692" y="1643"/>
                  </a:moveTo>
                  <a:lnTo>
                    <a:pt x="7692" y="3977"/>
                  </a:lnTo>
                  <a:lnTo>
                    <a:pt x="7144" y="3977"/>
                  </a:lnTo>
                  <a:lnTo>
                    <a:pt x="7144" y="5073"/>
                  </a:lnTo>
                  <a:lnTo>
                    <a:pt x="1643" y="5073"/>
                  </a:lnTo>
                  <a:lnTo>
                    <a:pt x="1643" y="1643"/>
                  </a:lnTo>
                  <a:close/>
                  <a:moveTo>
                    <a:pt x="8788" y="4525"/>
                  </a:moveTo>
                  <a:lnTo>
                    <a:pt x="8788" y="5073"/>
                  </a:lnTo>
                  <a:lnTo>
                    <a:pt x="7692" y="5073"/>
                  </a:lnTo>
                  <a:lnTo>
                    <a:pt x="7692" y="4525"/>
                  </a:lnTo>
                  <a:close/>
                  <a:moveTo>
                    <a:pt x="8788" y="548"/>
                  </a:moveTo>
                  <a:lnTo>
                    <a:pt x="8788" y="3977"/>
                  </a:lnTo>
                  <a:lnTo>
                    <a:pt x="8240" y="3977"/>
                  </a:lnTo>
                  <a:lnTo>
                    <a:pt x="8240" y="1096"/>
                  </a:lnTo>
                  <a:lnTo>
                    <a:pt x="1096" y="1096"/>
                  </a:lnTo>
                  <a:lnTo>
                    <a:pt x="1096" y="5620"/>
                  </a:lnTo>
                  <a:lnTo>
                    <a:pt x="7144" y="5620"/>
                  </a:lnTo>
                  <a:lnTo>
                    <a:pt x="7144" y="6168"/>
                  </a:lnTo>
                  <a:lnTo>
                    <a:pt x="548" y="6168"/>
                  </a:lnTo>
                  <a:lnTo>
                    <a:pt x="548" y="548"/>
                  </a:lnTo>
                  <a:close/>
                  <a:moveTo>
                    <a:pt x="5311" y="6716"/>
                  </a:moveTo>
                  <a:lnTo>
                    <a:pt x="5311" y="7454"/>
                  </a:lnTo>
                  <a:lnTo>
                    <a:pt x="4025" y="7454"/>
                  </a:lnTo>
                  <a:lnTo>
                    <a:pt x="4025" y="6716"/>
                  </a:lnTo>
                  <a:close/>
                  <a:moveTo>
                    <a:pt x="8788" y="5620"/>
                  </a:moveTo>
                  <a:lnTo>
                    <a:pt x="8788" y="6906"/>
                  </a:lnTo>
                  <a:cubicBezTo>
                    <a:pt x="8788" y="7216"/>
                    <a:pt x="8549" y="7454"/>
                    <a:pt x="8240" y="7454"/>
                  </a:cubicBezTo>
                  <a:cubicBezTo>
                    <a:pt x="7954" y="7454"/>
                    <a:pt x="7692" y="7216"/>
                    <a:pt x="7692" y="6906"/>
                  </a:cubicBezTo>
                  <a:lnTo>
                    <a:pt x="7692" y="5620"/>
                  </a:lnTo>
                  <a:close/>
                  <a:moveTo>
                    <a:pt x="0" y="0"/>
                  </a:moveTo>
                  <a:lnTo>
                    <a:pt x="0" y="6716"/>
                  </a:lnTo>
                  <a:lnTo>
                    <a:pt x="3477" y="6716"/>
                  </a:lnTo>
                  <a:lnTo>
                    <a:pt x="3477" y="7454"/>
                  </a:lnTo>
                  <a:lnTo>
                    <a:pt x="2929" y="7454"/>
                  </a:lnTo>
                  <a:lnTo>
                    <a:pt x="2929" y="8002"/>
                  </a:lnTo>
                  <a:lnTo>
                    <a:pt x="6406" y="8002"/>
                  </a:lnTo>
                  <a:lnTo>
                    <a:pt x="6406" y="7454"/>
                  </a:lnTo>
                  <a:lnTo>
                    <a:pt x="5858" y="7454"/>
                  </a:lnTo>
                  <a:lnTo>
                    <a:pt x="5858" y="6716"/>
                  </a:lnTo>
                  <a:lnTo>
                    <a:pt x="7144" y="6716"/>
                  </a:lnTo>
                  <a:lnTo>
                    <a:pt x="7144" y="6906"/>
                  </a:lnTo>
                  <a:cubicBezTo>
                    <a:pt x="7144" y="7526"/>
                    <a:pt x="7645" y="8002"/>
                    <a:pt x="8240" y="8002"/>
                  </a:cubicBezTo>
                  <a:cubicBezTo>
                    <a:pt x="8859" y="8002"/>
                    <a:pt x="9335" y="7526"/>
                    <a:pt x="9335" y="6906"/>
                  </a:cubicBezTo>
                  <a:lnTo>
                    <a:pt x="933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7" name="Google Shape;806;p70"/>
            <p:cNvSpPr/>
            <p:nvPr/>
          </p:nvSpPr>
          <p:spPr>
            <a:xfrm>
              <a:off x="4212869" y="1596078"/>
              <a:ext cx="64523" cy="64523"/>
            </a:xfrm>
            <a:custGeom>
              <a:avLst/>
              <a:gdLst/>
              <a:ahLst/>
              <a:cxnLst/>
              <a:rect l="l" t="t" r="r" b="b"/>
              <a:pathLst>
                <a:path w="1906" h="1906" extrusionOk="0">
                  <a:moveTo>
                    <a:pt x="1905" y="0"/>
                  </a:moveTo>
                  <a:cubicBezTo>
                    <a:pt x="857" y="0"/>
                    <a:pt x="0" y="858"/>
                    <a:pt x="0" y="1906"/>
                  </a:cubicBezTo>
                  <a:lnTo>
                    <a:pt x="548" y="1906"/>
                  </a:lnTo>
                  <a:cubicBezTo>
                    <a:pt x="548" y="1167"/>
                    <a:pt x="1167" y="548"/>
                    <a:pt x="1905" y="548"/>
                  </a:cubicBezTo>
                  <a:lnTo>
                    <a:pt x="190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8" name="Google Shape;807;p70"/>
            <p:cNvSpPr/>
            <p:nvPr/>
          </p:nvSpPr>
          <p:spPr>
            <a:xfrm>
              <a:off x="4249938" y="1633146"/>
              <a:ext cx="27454" cy="27454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810" y="1"/>
                  </a:moveTo>
                  <a:cubicBezTo>
                    <a:pt x="358" y="1"/>
                    <a:pt x="1" y="358"/>
                    <a:pt x="1" y="811"/>
                  </a:cubicBezTo>
                  <a:lnTo>
                    <a:pt x="548" y="811"/>
                  </a:lnTo>
                  <a:cubicBezTo>
                    <a:pt x="548" y="668"/>
                    <a:pt x="667" y="549"/>
                    <a:pt x="810" y="549"/>
                  </a:cubicBezTo>
                  <a:lnTo>
                    <a:pt x="81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9" name="Google Shape;898;p73"/>
          <p:cNvGrpSpPr/>
          <p:nvPr/>
        </p:nvGrpSpPr>
        <p:grpSpPr>
          <a:xfrm>
            <a:off x="6288537" y="1648546"/>
            <a:ext cx="1342519" cy="548626"/>
            <a:chOff x="5516461" y="2689177"/>
            <a:chExt cx="784594" cy="316047"/>
          </a:xfrm>
        </p:grpSpPr>
        <p:sp>
          <p:nvSpPr>
            <p:cNvPr id="60" name="Google Shape;899;p73"/>
            <p:cNvSpPr/>
            <p:nvPr/>
          </p:nvSpPr>
          <p:spPr>
            <a:xfrm>
              <a:off x="5985008" y="2689177"/>
              <a:ext cx="316047" cy="316047"/>
            </a:xfrm>
            <a:custGeom>
              <a:avLst/>
              <a:gdLst/>
              <a:ahLst/>
              <a:cxnLst/>
              <a:rect l="l" t="t" r="r" b="b"/>
              <a:pathLst>
                <a:path w="9336" h="9336" extrusionOk="0">
                  <a:moveTo>
                    <a:pt x="5454" y="524"/>
                  </a:moveTo>
                  <a:lnTo>
                    <a:pt x="5454" y="6883"/>
                  </a:lnTo>
                  <a:lnTo>
                    <a:pt x="548" y="6883"/>
                  </a:lnTo>
                  <a:lnTo>
                    <a:pt x="548" y="524"/>
                  </a:lnTo>
                  <a:close/>
                  <a:moveTo>
                    <a:pt x="5002" y="7431"/>
                  </a:moveTo>
                  <a:lnTo>
                    <a:pt x="3859" y="8455"/>
                  </a:lnTo>
                  <a:lnTo>
                    <a:pt x="3859" y="7431"/>
                  </a:lnTo>
                  <a:close/>
                  <a:moveTo>
                    <a:pt x="8788" y="2430"/>
                  </a:moveTo>
                  <a:lnTo>
                    <a:pt x="8788" y="8788"/>
                  </a:lnTo>
                  <a:lnTo>
                    <a:pt x="4311" y="8788"/>
                  </a:lnTo>
                  <a:lnTo>
                    <a:pt x="6026" y="7288"/>
                  </a:lnTo>
                  <a:lnTo>
                    <a:pt x="6026" y="6811"/>
                  </a:lnTo>
                  <a:lnTo>
                    <a:pt x="8240" y="6811"/>
                  </a:lnTo>
                  <a:lnTo>
                    <a:pt x="8240" y="6264"/>
                  </a:lnTo>
                  <a:lnTo>
                    <a:pt x="6026" y="6264"/>
                  </a:lnTo>
                  <a:lnTo>
                    <a:pt x="6026" y="5716"/>
                  </a:lnTo>
                  <a:lnTo>
                    <a:pt x="8240" y="5716"/>
                  </a:lnTo>
                  <a:lnTo>
                    <a:pt x="8240" y="5168"/>
                  </a:lnTo>
                  <a:lnTo>
                    <a:pt x="6026" y="5168"/>
                  </a:lnTo>
                  <a:lnTo>
                    <a:pt x="6026" y="4621"/>
                  </a:lnTo>
                  <a:lnTo>
                    <a:pt x="8240" y="4621"/>
                  </a:lnTo>
                  <a:lnTo>
                    <a:pt x="8240" y="4073"/>
                  </a:lnTo>
                  <a:lnTo>
                    <a:pt x="6026" y="4073"/>
                  </a:lnTo>
                  <a:lnTo>
                    <a:pt x="6026" y="3525"/>
                  </a:lnTo>
                  <a:lnTo>
                    <a:pt x="8240" y="3525"/>
                  </a:lnTo>
                  <a:lnTo>
                    <a:pt x="8240" y="2977"/>
                  </a:lnTo>
                  <a:lnTo>
                    <a:pt x="6026" y="2977"/>
                  </a:lnTo>
                  <a:lnTo>
                    <a:pt x="6026" y="2430"/>
                  </a:lnTo>
                  <a:close/>
                  <a:moveTo>
                    <a:pt x="1" y="1"/>
                  </a:moveTo>
                  <a:lnTo>
                    <a:pt x="1" y="7431"/>
                  </a:lnTo>
                  <a:lnTo>
                    <a:pt x="3311" y="7431"/>
                  </a:lnTo>
                  <a:lnTo>
                    <a:pt x="3311" y="9336"/>
                  </a:lnTo>
                  <a:lnTo>
                    <a:pt x="9336" y="9336"/>
                  </a:lnTo>
                  <a:lnTo>
                    <a:pt x="9336" y="1882"/>
                  </a:lnTo>
                  <a:lnTo>
                    <a:pt x="6026" y="1882"/>
                  </a:lnTo>
                  <a:lnTo>
                    <a:pt x="602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1" name="Google Shape;900;p73"/>
            <p:cNvSpPr/>
            <p:nvPr/>
          </p:nvSpPr>
          <p:spPr>
            <a:xfrm>
              <a:off x="6018856" y="2731253"/>
              <a:ext cx="123359" cy="164489"/>
            </a:xfrm>
            <a:custGeom>
              <a:avLst/>
              <a:gdLst/>
              <a:ahLst/>
              <a:cxnLst/>
              <a:rect l="l" t="t" r="r" b="b"/>
              <a:pathLst>
                <a:path w="3644" h="4859" extrusionOk="0">
                  <a:moveTo>
                    <a:pt x="1858" y="548"/>
                  </a:moveTo>
                  <a:cubicBezTo>
                    <a:pt x="2263" y="548"/>
                    <a:pt x="2644" y="786"/>
                    <a:pt x="2858" y="1167"/>
                  </a:cubicBezTo>
                  <a:cubicBezTo>
                    <a:pt x="3049" y="1548"/>
                    <a:pt x="3049" y="2001"/>
                    <a:pt x="2810" y="2358"/>
                  </a:cubicBezTo>
                  <a:lnTo>
                    <a:pt x="1810" y="4049"/>
                  </a:lnTo>
                  <a:lnTo>
                    <a:pt x="810" y="2358"/>
                  </a:lnTo>
                  <a:cubicBezTo>
                    <a:pt x="572" y="2001"/>
                    <a:pt x="572" y="1548"/>
                    <a:pt x="762" y="1167"/>
                  </a:cubicBezTo>
                  <a:cubicBezTo>
                    <a:pt x="977" y="786"/>
                    <a:pt x="1358" y="548"/>
                    <a:pt x="1763" y="548"/>
                  </a:cubicBezTo>
                  <a:close/>
                  <a:moveTo>
                    <a:pt x="1763" y="0"/>
                  </a:moveTo>
                  <a:cubicBezTo>
                    <a:pt x="1143" y="24"/>
                    <a:pt x="596" y="358"/>
                    <a:pt x="286" y="882"/>
                  </a:cubicBezTo>
                  <a:cubicBezTo>
                    <a:pt x="0" y="1453"/>
                    <a:pt x="0" y="2096"/>
                    <a:pt x="334" y="2644"/>
                  </a:cubicBezTo>
                  <a:lnTo>
                    <a:pt x="1334" y="4311"/>
                  </a:lnTo>
                  <a:lnTo>
                    <a:pt x="453" y="4311"/>
                  </a:lnTo>
                  <a:lnTo>
                    <a:pt x="453" y="4859"/>
                  </a:lnTo>
                  <a:lnTo>
                    <a:pt x="3191" y="4859"/>
                  </a:lnTo>
                  <a:lnTo>
                    <a:pt x="3191" y="4311"/>
                  </a:lnTo>
                  <a:lnTo>
                    <a:pt x="2286" y="4311"/>
                  </a:lnTo>
                  <a:lnTo>
                    <a:pt x="3287" y="2644"/>
                  </a:lnTo>
                  <a:cubicBezTo>
                    <a:pt x="3620" y="2096"/>
                    <a:pt x="3644" y="1453"/>
                    <a:pt x="3334" y="882"/>
                  </a:cubicBezTo>
                  <a:cubicBezTo>
                    <a:pt x="3025" y="358"/>
                    <a:pt x="2477" y="24"/>
                    <a:pt x="18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2" name="Google Shape;901;p73"/>
            <p:cNvSpPr/>
            <p:nvPr/>
          </p:nvSpPr>
          <p:spPr>
            <a:xfrm>
              <a:off x="5516461" y="2796487"/>
              <a:ext cx="25829" cy="25829"/>
            </a:xfrm>
            <a:custGeom>
              <a:avLst/>
              <a:gdLst/>
              <a:ahLst/>
              <a:cxnLst/>
              <a:rect l="l" t="t" r="r" b="b"/>
              <a:pathLst>
                <a:path w="763" h="763" extrusionOk="0">
                  <a:moveTo>
                    <a:pt x="381" y="0"/>
                  </a:moveTo>
                  <a:lnTo>
                    <a:pt x="0" y="381"/>
                  </a:lnTo>
                  <a:lnTo>
                    <a:pt x="381" y="762"/>
                  </a:lnTo>
                  <a:lnTo>
                    <a:pt x="762" y="381"/>
                  </a:lnTo>
                  <a:lnTo>
                    <a:pt x="38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5" name="Google Shape;723;p67">
            <a:hlinkClick r:id="rId3" action="ppaction://hlinksldjump"/>
          </p:cNvPr>
          <p:cNvSpPr/>
          <p:nvPr/>
        </p:nvSpPr>
        <p:spPr>
          <a:xfrm>
            <a:off x="8800034" y="2500037"/>
            <a:ext cx="128263" cy="126003"/>
          </a:xfrm>
          <a:custGeom>
            <a:avLst/>
            <a:gdLst/>
            <a:ahLst/>
            <a:cxnLst/>
            <a:rect l="l" t="t" r="r" b="b"/>
            <a:pathLst>
              <a:path w="212885" h="209134" extrusionOk="0">
                <a:moveTo>
                  <a:pt x="106442" y="0"/>
                </a:moveTo>
                <a:cubicBezTo>
                  <a:pt x="101296" y="0"/>
                  <a:pt x="96467" y="2010"/>
                  <a:pt x="92840" y="5637"/>
                </a:cubicBezTo>
                <a:lnTo>
                  <a:pt x="7574" y="90903"/>
                </a:lnTo>
                <a:cubicBezTo>
                  <a:pt x="7525" y="90928"/>
                  <a:pt x="7501" y="90977"/>
                  <a:pt x="7476" y="91001"/>
                </a:cubicBezTo>
                <a:cubicBezTo>
                  <a:pt x="1" y="98501"/>
                  <a:pt x="25" y="110682"/>
                  <a:pt x="7525" y="118181"/>
                </a:cubicBezTo>
                <a:cubicBezTo>
                  <a:pt x="10932" y="121613"/>
                  <a:pt x="15466" y="123598"/>
                  <a:pt x="20294" y="123794"/>
                </a:cubicBezTo>
                <a:cubicBezTo>
                  <a:pt x="20490" y="123818"/>
                  <a:pt x="20686" y="123818"/>
                  <a:pt x="20882" y="123818"/>
                </a:cubicBezTo>
                <a:lnTo>
                  <a:pt x="24289" y="123818"/>
                </a:lnTo>
                <a:lnTo>
                  <a:pt x="24289" y="186610"/>
                </a:lnTo>
                <a:cubicBezTo>
                  <a:pt x="24289" y="199036"/>
                  <a:pt x="34387" y="209133"/>
                  <a:pt x="46813" y="209133"/>
                </a:cubicBezTo>
                <a:lnTo>
                  <a:pt x="80194" y="209133"/>
                </a:lnTo>
                <a:cubicBezTo>
                  <a:pt x="83576" y="209133"/>
                  <a:pt x="86321" y="206388"/>
                  <a:pt x="86321" y="203006"/>
                </a:cubicBezTo>
                <a:lnTo>
                  <a:pt x="86321" y="153793"/>
                </a:lnTo>
                <a:cubicBezTo>
                  <a:pt x="86321" y="148131"/>
                  <a:pt x="90928" y="143523"/>
                  <a:pt x="96614" y="143523"/>
                </a:cubicBezTo>
                <a:lnTo>
                  <a:pt x="116295" y="143523"/>
                </a:lnTo>
                <a:cubicBezTo>
                  <a:pt x="121956" y="143523"/>
                  <a:pt x="126564" y="148131"/>
                  <a:pt x="126564" y="153793"/>
                </a:cubicBezTo>
                <a:lnTo>
                  <a:pt x="126564" y="203006"/>
                </a:lnTo>
                <a:cubicBezTo>
                  <a:pt x="126564" y="206388"/>
                  <a:pt x="129309" y="209133"/>
                  <a:pt x="132691" y="209133"/>
                </a:cubicBezTo>
                <a:lnTo>
                  <a:pt x="166072" y="209133"/>
                </a:lnTo>
                <a:cubicBezTo>
                  <a:pt x="178498" y="209133"/>
                  <a:pt x="188620" y="199036"/>
                  <a:pt x="188620" y="186610"/>
                </a:cubicBezTo>
                <a:lnTo>
                  <a:pt x="188620" y="123818"/>
                </a:lnTo>
                <a:lnTo>
                  <a:pt x="191757" y="123818"/>
                </a:lnTo>
                <a:cubicBezTo>
                  <a:pt x="196904" y="123818"/>
                  <a:pt x="201733" y="121833"/>
                  <a:pt x="205384" y="118181"/>
                </a:cubicBezTo>
                <a:cubicBezTo>
                  <a:pt x="212884" y="110682"/>
                  <a:pt x="212884" y="98476"/>
                  <a:pt x="205384" y="90977"/>
                </a:cubicBezTo>
                <a:lnTo>
                  <a:pt x="205384" y="90952"/>
                </a:lnTo>
                <a:lnTo>
                  <a:pt x="120069" y="5637"/>
                </a:lnTo>
                <a:cubicBezTo>
                  <a:pt x="116417" y="2010"/>
                  <a:pt x="111589" y="0"/>
                  <a:pt x="106442" y="0"/>
                </a:cubicBez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87719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/>
          <p:cNvSpPr>
            <a:spLocks noGrp="1"/>
          </p:cNvSpPr>
          <p:nvPr>
            <p:ph type="title"/>
          </p:nvPr>
        </p:nvSpPr>
        <p:spPr>
          <a:xfrm>
            <a:off x="384720" y="387390"/>
            <a:ext cx="3084101" cy="457200"/>
          </a:xfrm>
        </p:spPr>
        <p:txBody>
          <a:bodyPr/>
          <a:lstStyle/>
          <a:p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Internship report </a:t>
            </a:r>
            <a:r>
              <a:rPr lang="sk-SK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second</a:t>
            </a:r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week</a:t>
            </a:r>
            <a:endParaRPr lang="sk-SK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Google Shape;519;p61"/>
          <p:cNvCxnSpPr/>
          <p:nvPr/>
        </p:nvCxnSpPr>
        <p:spPr>
          <a:xfrm rot="10800000">
            <a:off x="713275" y="269100"/>
            <a:ext cx="69861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" name="Google Shape;521;p61"/>
          <p:cNvCxnSpPr/>
          <p:nvPr/>
        </p:nvCxnSpPr>
        <p:spPr>
          <a:xfrm>
            <a:off x="1444625" y="4874250"/>
            <a:ext cx="69843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0242" name="Picture 2" descr="No description available.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6354" l="0" r="1000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38182" y="844590"/>
            <a:ext cx="5861851" cy="4396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Google Shape;723;p67">
            <a:hlinkClick r:id="rId4" action="ppaction://hlinksldjump"/>
          </p:cNvPr>
          <p:cNvSpPr/>
          <p:nvPr/>
        </p:nvSpPr>
        <p:spPr>
          <a:xfrm>
            <a:off x="8800034" y="2500037"/>
            <a:ext cx="128263" cy="126003"/>
          </a:xfrm>
          <a:custGeom>
            <a:avLst/>
            <a:gdLst/>
            <a:ahLst/>
            <a:cxnLst/>
            <a:rect l="l" t="t" r="r" b="b"/>
            <a:pathLst>
              <a:path w="212885" h="209134" extrusionOk="0">
                <a:moveTo>
                  <a:pt x="106442" y="0"/>
                </a:moveTo>
                <a:cubicBezTo>
                  <a:pt x="101296" y="0"/>
                  <a:pt x="96467" y="2010"/>
                  <a:pt x="92840" y="5637"/>
                </a:cubicBezTo>
                <a:lnTo>
                  <a:pt x="7574" y="90903"/>
                </a:lnTo>
                <a:cubicBezTo>
                  <a:pt x="7525" y="90928"/>
                  <a:pt x="7501" y="90977"/>
                  <a:pt x="7476" y="91001"/>
                </a:cubicBezTo>
                <a:cubicBezTo>
                  <a:pt x="1" y="98501"/>
                  <a:pt x="25" y="110682"/>
                  <a:pt x="7525" y="118181"/>
                </a:cubicBezTo>
                <a:cubicBezTo>
                  <a:pt x="10932" y="121613"/>
                  <a:pt x="15466" y="123598"/>
                  <a:pt x="20294" y="123794"/>
                </a:cubicBezTo>
                <a:cubicBezTo>
                  <a:pt x="20490" y="123818"/>
                  <a:pt x="20686" y="123818"/>
                  <a:pt x="20882" y="123818"/>
                </a:cubicBezTo>
                <a:lnTo>
                  <a:pt x="24289" y="123818"/>
                </a:lnTo>
                <a:lnTo>
                  <a:pt x="24289" y="186610"/>
                </a:lnTo>
                <a:cubicBezTo>
                  <a:pt x="24289" y="199036"/>
                  <a:pt x="34387" y="209133"/>
                  <a:pt x="46813" y="209133"/>
                </a:cubicBezTo>
                <a:lnTo>
                  <a:pt x="80194" y="209133"/>
                </a:lnTo>
                <a:cubicBezTo>
                  <a:pt x="83576" y="209133"/>
                  <a:pt x="86321" y="206388"/>
                  <a:pt x="86321" y="203006"/>
                </a:cubicBezTo>
                <a:lnTo>
                  <a:pt x="86321" y="153793"/>
                </a:lnTo>
                <a:cubicBezTo>
                  <a:pt x="86321" y="148131"/>
                  <a:pt x="90928" y="143523"/>
                  <a:pt x="96614" y="143523"/>
                </a:cubicBezTo>
                <a:lnTo>
                  <a:pt x="116295" y="143523"/>
                </a:lnTo>
                <a:cubicBezTo>
                  <a:pt x="121956" y="143523"/>
                  <a:pt x="126564" y="148131"/>
                  <a:pt x="126564" y="153793"/>
                </a:cubicBezTo>
                <a:lnTo>
                  <a:pt x="126564" y="203006"/>
                </a:lnTo>
                <a:cubicBezTo>
                  <a:pt x="126564" y="206388"/>
                  <a:pt x="129309" y="209133"/>
                  <a:pt x="132691" y="209133"/>
                </a:cubicBezTo>
                <a:lnTo>
                  <a:pt x="166072" y="209133"/>
                </a:lnTo>
                <a:cubicBezTo>
                  <a:pt x="178498" y="209133"/>
                  <a:pt x="188620" y="199036"/>
                  <a:pt x="188620" y="186610"/>
                </a:cubicBezTo>
                <a:lnTo>
                  <a:pt x="188620" y="123818"/>
                </a:lnTo>
                <a:lnTo>
                  <a:pt x="191757" y="123818"/>
                </a:lnTo>
                <a:cubicBezTo>
                  <a:pt x="196904" y="123818"/>
                  <a:pt x="201733" y="121833"/>
                  <a:pt x="205384" y="118181"/>
                </a:cubicBezTo>
                <a:cubicBezTo>
                  <a:pt x="212884" y="110682"/>
                  <a:pt x="212884" y="98476"/>
                  <a:pt x="205384" y="90977"/>
                </a:cubicBezTo>
                <a:lnTo>
                  <a:pt x="205384" y="90952"/>
                </a:lnTo>
                <a:lnTo>
                  <a:pt x="120069" y="5637"/>
                </a:lnTo>
                <a:cubicBezTo>
                  <a:pt x="116417" y="2010"/>
                  <a:pt x="111589" y="0"/>
                  <a:pt x="106442" y="0"/>
                </a:cubicBez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409939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511;p61"/>
          <p:cNvSpPr txBox="1">
            <a:spLocks noGrp="1"/>
          </p:cNvSpPr>
          <p:nvPr>
            <p:ph type="title"/>
          </p:nvPr>
        </p:nvSpPr>
        <p:spPr>
          <a:xfrm>
            <a:off x="737813" y="294685"/>
            <a:ext cx="7704000" cy="45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Workplace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 descr="Odoslaný screenshot obrázok 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72261" y="238125"/>
            <a:ext cx="3765363" cy="45989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ornaro Hotel, Split – Updated 2023 Prices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2126" y="852825"/>
            <a:ext cx="4317999" cy="40568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Google Shape;723;p67">
            <a:hlinkClick r:id="rId4" action="ppaction://hlinksldjump"/>
          </p:cNvPr>
          <p:cNvSpPr/>
          <p:nvPr/>
        </p:nvSpPr>
        <p:spPr>
          <a:xfrm>
            <a:off x="8800034" y="2500037"/>
            <a:ext cx="128263" cy="126003"/>
          </a:xfrm>
          <a:custGeom>
            <a:avLst/>
            <a:gdLst/>
            <a:ahLst/>
            <a:cxnLst/>
            <a:rect l="l" t="t" r="r" b="b"/>
            <a:pathLst>
              <a:path w="212885" h="209134" extrusionOk="0">
                <a:moveTo>
                  <a:pt x="106442" y="0"/>
                </a:moveTo>
                <a:cubicBezTo>
                  <a:pt x="101296" y="0"/>
                  <a:pt x="96467" y="2010"/>
                  <a:pt x="92840" y="5637"/>
                </a:cubicBezTo>
                <a:lnTo>
                  <a:pt x="7574" y="90903"/>
                </a:lnTo>
                <a:cubicBezTo>
                  <a:pt x="7525" y="90928"/>
                  <a:pt x="7501" y="90977"/>
                  <a:pt x="7476" y="91001"/>
                </a:cubicBezTo>
                <a:cubicBezTo>
                  <a:pt x="1" y="98501"/>
                  <a:pt x="25" y="110682"/>
                  <a:pt x="7525" y="118181"/>
                </a:cubicBezTo>
                <a:cubicBezTo>
                  <a:pt x="10932" y="121613"/>
                  <a:pt x="15466" y="123598"/>
                  <a:pt x="20294" y="123794"/>
                </a:cubicBezTo>
                <a:cubicBezTo>
                  <a:pt x="20490" y="123818"/>
                  <a:pt x="20686" y="123818"/>
                  <a:pt x="20882" y="123818"/>
                </a:cubicBezTo>
                <a:lnTo>
                  <a:pt x="24289" y="123818"/>
                </a:lnTo>
                <a:lnTo>
                  <a:pt x="24289" y="186610"/>
                </a:lnTo>
                <a:cubicBezTo>
                  <a:pt x="24289" y="199036"/>
                  <a:pt x="34387" y="209133"/>
                  <a:pt x="46813" y="209133"/>
                </a:cubicBezTo>
                <a:lnTo>
                  <a:pt x="80194" y="209133"/>
                </a:lnTo>
                <a:cubicBezTo>
                  <a:pt x="83576" y="209133"/>
                  <a:pt x="86321" y="206388"/>
                  <a:pt x="86321" y="203006"/>
                </a:cubicBezTo>
                <a:lnTo>
                  <a:pt x="86321" y="153793"/>
                </a:lnTo>
                <a:cubicBezTo>
                  <a:pt x="86321" y="148131"/>
                  <a:pt x="90928" y="143523"/>
                  <a:pt x="96614" y="143523"/>
                </a:cubicBezTo>
                <a:lnTo>
                  <a:pt x="116295" y="143523"/>
                </a:lnTo>
                <a:cubicBezTo>
                  <a:pt x="121956" y="143523"/>
                  <a:pt x="126564" y="148131"/>
                  <a:pt x="126564" y="153793"/>
                </a:cubicBezTo>
                <a:lnTo>
                  <a:pt x="126564" y="203006"/>
                </a:lnTo>
                <a:cubicBezTo>
                  <a:pt x="126564" y="206388"/>
                  <a:pt x="129309" y="209133"/>
                  <a:pt x="132691" y="209133"/>
                </a:cubicBezTo>
                <a:lnTo>
                  <a:pt x="166072" y="209133"/>
                </a:lnTo>
                <a:cubicBezTo>
                  <a:pt x="178498" y="209133"/>
                  <a:pt x="188620" y="199036"/>
                  <a:pt x="188620" y="186610"/>
                </a:cubicBezTo>
                <a:lnTo>
                  <a:pt x="188620" y="123818"/>
                </a:lnTo>
                <a:lnTo>
                  <a:pt x="191757" y="123818"/>
                </a:lnTo>
                <a:cubicBezTo>
                  <a:pt x="196904" y="123818"/>
                  <a:pt x="201733" y="121833"/>
                  <a:pt x="205384" y="118181"/>
                </a:cubicBezTo>
                <a:cubicBezTo>
                  <a:pt x="212884" y="110682"/>
                  <a:pt x="212884" y="98476"/>
                  <a:pt x="205384" y="90977"/>
                </a:cubicBezTo>
                <a:lnTo>
                  <a:pt x="205384" y="90952"/>
                </a:lnTo>
                <a:lnTo>
                  <a:pt x="120069" y="5637"/>
                </a:lnTo>
                <a:cubicBezTo>
                  <a:pt x="116417" y="2010"/>
                  <a:pt x="111589" y="0"/>
                  <a:pt x="106442" y="0"/>
                </a:cubicBezTo>
                <a:close/>
              </a:path>
            </a:pathLst>
          </a:cu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400505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Google Shape;519;p61"/>
          <p:cNvCxnSpPr/>
          <p:nvPr/>
        </p:nvCxnSpPr>
        <p:spPr>
          <a:xfrm rot="10800000">
            <a:off x="713275" y="269100"/>
            <a:ext cx="69861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" name="Google Shape;521;p61"/>
          <p:cNvCxnSpPr/>
          <p:nvPr/>
        </p:nvCxnSpPr>
        <p:spPr>
          <a:xfrm>
            <a:off x="1444625" y="4874250"/>
            <a:ext cx="69843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9220" name="Picture 4" descr="Cornaro Hotel, Split – Updated 2023 Prices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4625" y="934129"/>
            <a:ext cx="6860118" cy="38588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CORNARO HOTEL - Updated 2023 Prices &amp; Reviews (Split, Croatia)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4625" y="852824"/>
            <a:ext cx="6786772" cy="38175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Hľadať v postrannom paneli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2022" y="867046"/>
            <a:ext cx="6979375" cy="39258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Hľadať v postrannom paneli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90096" y="852823"/>
            <a:ext cx="7149203" cy="40214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8" name="Picture 12" descr="Hľadať v postrannom paneli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08156" y="862510"/>
            <a:ext cx="7059710" cy="39710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0" name="Picture 14" descr="Hľadať v postrannom paneli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25566" y="769597"/>
            <a:ext cx="7224889" cy="406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2" name="Picture 16" descr="Hľadať v postrannom paneli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2022" y="915848"/>
            <a:ext cx="6892617" cy="38770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4" name="Picture 18" descr="Hľadať v postrannom paneli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92218" y="804660"/>
            <a:ext cx="7140827" cy="40167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6" name="Picture 20" descr="Hľadať v postrannom paneli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82786" y="804802"/>
            <a:ext cx="7140575" cy="40165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8" name="Picture 22" descr="Gallery – Cornaro Hotel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6740" y="878318"/>
            <a:ext cx="7026053" cy="39521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40" name="Picture 24" descr="Gallery – Cornaro Hotel"/>
          <p:cNvPicPr>
            <a:picLocks noChangeAspect="1" noChangeArrowheads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70986" y="786213"/>
            <a:ext cx="6586164" cy="41086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Google Shape;647;p65"/>
          <p:cNvSpPr txBox="1">
            <a:spLocks/>
          </p:cNvSpPr>
          <p:nvPr/>
        </p:nvSpPr>
        <p:spPr>
          <a:xfrm>
            <a:off x="889709" y="265752"/>
            <a:ext cx="7704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haya Libre"/>
              <a:buNone/>
              <a:defRPr sz="30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haya Libre"/>
              <a:buNone/>
              <a:defRPr sz="2800" b="0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haya Libre"/>
              <a:buNone/>
              <a:defRPr sz="2800" b="0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haya Libre"/>
              <a:buNone/>
              <a:defRPr sz="2800" b="0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haya Libre"/>
              <a:buNone/>
              <a:defRPr sz="2800" b="0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haya Libre"/>
              <a:buNone/>
              <a:defRPr sz="2800" b="0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haya Libre"/>
              <a:buNone/>
              <a:defRPr sz="2800" b="0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haya Libre"/>
              <a:buNone/>
              <a:defRPr sz="2800" b="0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haya Libre"/>
              <a:buNone/>
              <a:defRPr sz="2800" b="0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9pPr>
          </a:lstStyle>
          <a:p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HOTEL GALLERY</a:t>
            </a:r>
            <a:endParaRPr lang="sk-SK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Google Shape;723;p67">
            <a:hlinkClick r:id="rId13" action="ppaction://hlinksldjump"/>
          </p:cNvPr>
          <p:cNvSpPr/>
          <p:nvPr/>
        </p:nvSpPr>
        <p:spPr>
          <a:xfrm>
            <a:off x="8800034" y="2500037"/>
            <a:ext cx="128263" cy="126003"/>
          </a:xfrm>
          <a:custGeom>
            <a:avLst/>
            <a:gdLst/>
            <a:ahLst/>
            <a:cxnLst/>
            <a:rect l="l" t="t" r="r" b="b"/>
            <a:pathLst>
              <a:path w="212885" h="209134" extrusionOk="0">
                <a:moveTo>
                  <a:pt x="106442" y="0"/>
                </a:moveTo>
                <a:cubicBezTo>
                  <a:pt x="101296" y="0"/>
                  <a:pt x="96467" y="2010"/>
                  <a:pt x="92840" y="5637"/>
                </a:cubicBezTo>
                <a:lnTo>
                  <a:pt x="7574" y="90903"/>
                </a:lnTo>
                <a:cubicBezTo>
                  <a:pt x="7525" y="90928"/>
                  <a:pt x="7501" y="90977"/>
                  <a:pt x="7476" y="91001"/>
                </a:cubicBezTo>
                <a:cubicBezTo>
                  <a:pt x="1" y="98501"/>
                  <a:pt x="25" y="110682"/>
                  <a:pt x="7525" y="118181"/>
                </a:cubicBezTo>
                <a:cubicBezTo>
                  <a:pt x="10932" y="121613"/>
                  <a:pt x="15466" y="123598"/>
                  <a:pt x="20294" y="123794"/>
                </a:cubicBezTo>
                <a:cubicBezTo>
                  <a:pt x="20490" y="123818"/>
                  <a:pt x="20686" y="123818"/>
                  <a:pt x="20882" y="123818"/>
                </a:cubicBezTo>
                <a:lnTo>
                  <a:pt x="24289" y="123818"/>
                </a:lnTo>
                <a:lnTo>
                  <a:pt x="24289" y="186610"/>
                </a:lnTo>
                <a:cubicBezTo>
                  <a:pt x="24289" y="199036"/>
                  <a:pt x="34387" y="209133"/>
                  <a:pt x="46813" y="209133"/>
                </a:cubicBezTo>
                <a:lnTo>
                  <a:pt x="80194" y="209133"/>
                </a:lnTo>
                <a:cubicBezTo>
                  <a:pt x="83576" y="209133"/>
                  <a:pt x="86321" y="206388"/>
                  <a:pt x="86321" y="203006"/>
                </a:cubicBezTo>
                <a:lnTo>
                  <a:pt x="86321" y="153793"/>
                </a:lnTo>
                <a:cubicBezTo>
                  <a:pt x="86321" y="148131"/>
                  <a:pt x="90928" y="143523"/>
                  <a:pt x="96614" y="143523"/>
                </a:cubicBezTo>
                <a:lnTo>
                  <a:pt x="116295" y="143523"/>
                </a:lnTo>
                <a:cubicBezTo>
                  <a:pt x="121956" y="143523"/>
                  <a:pt x="126564" y="148131"/>
                  <a:pt x="126564" y="153793"/>
                </a:cubicBezTo>
                <a:lnTo>
                  <a:pt x="126564" y="203006"/>
                </a:lnTo>
                <a:cubicBezTo>
                  <a:pt x="126564" y="206388"/>
                  <a:pt x="129309" y="209133"/>
                  <a:pt x="132691" y="209133"/>
                </a:cubicBezTo>
                <a:lnTo>
                  <a:pt x="166072" y="209133"/>
                </a:lnTo>
                <a:cubicBezTo>
                  <a:pt x="178498" y="209133"/>
                  <a:pt x="188620" y="199036"/>
                  <a:pt x="188620" y="186610"/>
                </a:cubicBezTo>
                <a:lnTo>
                  <a:pt x="188620" y="123818"/>
                </a:lnTo>
                <a:lnTo>
                  <a:pt x="191757" y="123818"/>
                </a:lnTo>
                <a:cubicBezTo>
                  <a:pt x="196904" y="123818"/>
                  <a:pt x="201733" y="121833"/>
                  <a:pt x="205384" y="118181"/>
                </a:cubicBezTo>
                <a:cubicBezTo>
                  <a:pt x="212884" y="110682"/>
                  <a:pt x="212884" y="98476"/>
                  <a:pt x="205384" y="90977"/>
                </a:cubicBezTo>
                <a:lnTo>
                  <a:pt x="205384" y="90952"/>
                </a:lnTo>
                <a:lnTo>
                  <a:pt x="120069" y="5637"/>
                </a:lnTo>
                <a:cubicBezTo>
                  <a:pt x="116417" y="2010"/>
                  <a:pt x="111589" y="0"/>
                  <a:pt x="106442" y="0"/>
                </a:cubicBez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55639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9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9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9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9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9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9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9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9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9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9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92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92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500"/>
                                        <p:tgtEl>
                                          <p:spTgt spid="92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92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92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92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500"/>
                                        <p:tgtEl>
                                          <p:spTgt spid="92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/>
                                        <p:tgtEl>
                                          <p:spTgt spid="92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92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92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0" dur="500"/>
                                        <p:tgtEl>
                                          <p:spTgt spid="92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/>
                                        <p:tgtEl>
                                          <p:spTgt spid="92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92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92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2" dur="500"/>
                                        <p:tgtEl>
                                          <p:spTgt spid="92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/>
                                        <p:tgtEl>
                                          <p:spTgt spid="92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/>
          <p:cNvSpPr>
            <a:spLocks noGrp="1"/>
          </p:cNvSpPr>
          <p:nvPr>
            <p:ph type="title"/>
          </p:nvPr>
        </p:nvSpPr>
        <p:spPr>
          <a:xfrm>
            <a:off x="0" y="2421070"/>
            <a:ext cx="9144000" cy="457200"/>
          </a:xfrm>
        </p:spPr>
        <p:txBody>
          <a:bodyPr/>
          <a:lstStyle/>
          <a:p>
            <a:pPr algn="ctr"/>
            <a:r>
              <a:rPr lang="sk-SK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Personal</a:t>
            </a:r>
            <a:r>
              <a:rPr lang="sk-SK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internship</a:t>
            </a:r>
            <a:r>
              <a:rPr lang="sk-SK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outcome</a:t>
            </a:r>
            <a:endParaRPr lang="sk-SK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87144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4" name="Google Shape;1254;p84"/>
          <p:cNvSpPr txBox="1">
            <a:spLocks noGrp="1"/>
          </p:cNvSpPr>
          <p:nvPr>
            <p:ph type="title"/>
          </p:nvPr>
        </p:nvSpPr>
        <p:spPr>
          <a:xfrm>
            <a:off x="720000" y="395625"/>
            <a:ext cx="5112600" cy="45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RESOURCES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57" name="Google Shape;1257;p84"/>
          <p:cNvSpPr txBox="1">
            <a:spLocks noGrp="1"/>
          </p:cNvSpPr>
          <p:nvPr>
            <p:ph type="body" idx="3"/>
          </p:nvPr>
        </p:nvSpPr>
        <p:spPr>
          <a:xfrm>
            <a:off x="1125280" y="1097280"/>
            <a:ext cx="7447219" cy="346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https://arthotel.hr</a:t>
            </a:r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/</a:t>
            </a:r>
            <a:endParaRPr lang="sk-SK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</a:t>
            </a:r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www.booking.com/hotel/hr/arthotelsplit.sk</a:t>
            </a:r>
            <a:endParaRPr lang="sk-SK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https://</a:t>
            </a:r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reserving.com/hotels/europe/croatia/split-dalmatia/split/art-hotel</a:t>
            </a:r>
            <a:endParaRPr lang="sk-SK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https://kr.trip.com/hotels/split-hotel-detail-2336456/art-hotel</a:t>
            </a:r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/</a:t>
            </a:r>
            <a:endParaRPr lang="sk-SK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sk-SK" sz="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https://</a:t>
            </a:r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www.booking.com/hotel/hr/cornaro.sk</a:t>
            </a:r>
            <a:endParaRPr lang="sk-SK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https://cornarohotel.com</a:t>
            </a:r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/</a:t>
            </a:r>
            <a:endParaRPr lang="sk-SK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https://</a:t>
            </a:r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www.guestreservations.com/cornaro-hotel-croatia/booking?gclid=CjwKCAjw4P6oBhBsEiwAKYVkq2uJWOxZFx6IVqyNEByx1bOBofqWTs5ItnMFwygd27Okor9NT1TDfxoCanMQAvD_BwE</a:t>
            </a:r>
            <a:endParaRPr lang="sk-SK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  <a:hlinkClick r:id="rId10"/>
              </a:rPr>
              <a:t>https://</a:t>
            </a:r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10"/>
              </a:rPr>
              <a:t>www.tripadvisor.com/Hotel_Review-g295370-d6871450-Reviews-Cornaro_Hotel-Split_Split_Dalmatia_County_Dalmatia.html</a:t>
            </a:r>
            <a:endParaRPr lang="sk-SK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58" name="Google Shape;1258;p84">
            <a:hlinkClick r:id="rId11" action="ppaction://hlinksldjump"/>
          </p:cNvPr>
          <p:cNvSpPr/>
          <p:nvPr/>
        </p:nvSpPr>
        <p:spPr>
          <a:xfrm>
            <a:off x="8753166" y="2452039"/>
            <a:ext cx="222000" cy="2220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59" name="Google Shape;1259;p84">
            <a:hlinkClick r:id="rId11" action="ppaction://hlinksldjump"/>
          </p:cNvPr>
          <p:cNvSpPr/>
          <p:nvPr/>
        </p:nvSpPr>
        <p:spPr>
          <a:xfrm>
            <a:off x="8800034" y="2500037"/>
            <a:ext cx="128263" cy="126003"/>
          </a:xfrm>
          <a:custGeom>
            <a:avLst/>
            <a:gdLst/>
            <a:ahLst/>
            <a:cxnLst/>
            <a:rect l="l" t="t" r="r" b="b"/>
            <a:pathLst>
              <a:path w="212885" h="209134" extrusionOk="0">
                <a:moveTo>
                  <a:pt x="106442" y="0"/>
                </a:moveTo>
                <a:cubicBezTo>
                  <a:pt x="101296" y="0"/>
                  <a:pt x="96467" y="2010"/>
                  <a:pt x="92840" y="5637"/>
                </a:cubicBezTo>
                <a:lnTo>
                  <a:pt x="7574" y="90903"/>
                </a:lnTo>
                <a:cubicBezTo>
                  <a:pt x="7525" y="90928"/>
                  <a:pt x="7501" y="90977"/>
                  <a:pt x="7476" y="91001"/>
                </a:cubicBezTo>
                <a:cubicBezTo>
                  <a:pt x="1" y="98501"/>
                  <a:pt x="25" y="110682"/>
                  <a:pt x="7525" y="118181"/>
                </a:cubicBezTo>
                <a:cubicBezTo>
                  <a:pt x="10932" y="121613"/>
                  <a:pt x="15466" y="123598"/>
                  <a:pt x="20294" y="123794"/>
                </a:cubicBezTo>
                <a:cubicBezTo>
                  <a:pt x="20490" y="123818"/>
                  <a:pt x="20686" y="123818"/>
                  <a:pt x="20882" y="123818"/>
                </a:cubicBezTo>
                <a:lnTo>
                  <a:pt x="24289" y="123818"/>
                </a:lnTo>
                <a:lnTo>
                  <a:pt x="24289" y="186610"/>
                </a:lnTo>
                <a:cubicBezTo>
                  <a:pt x="24289" y="199036"/>
                  <a:pt x="34387" y="209133"/>
                  <a:pt x="46813" y="209133"/>
                </a:cubicBezTo>
                <a:lnTo>
                  <a:pt x="80194" y="209133"/>
                </a:lnTo>
                <a:cubicBezTo>
                  <a:pt x="83576" y="209133"/>
                  <a:pt x="86321" y="206388"/>
                  <a:pt x="86321" y="203006"/>
                </a:cubicBezTo>
                <a:lnTo>
                  <a:pt x="86321" y="153793"/>
                </a:lnTo>
                <a:cubicBezTo>
                  <a:pt x="86321" y="148131"/>
                  <a:pt x="90928" y="143523"/>
                  <a:pt x="96614" y="143523"/>
                </a:cubicBezTo>
                <a:lnTo>
                  <a:pt x="116295" y="143523"/>
                </a:lnTo>
                <a:cubicBezTo>
                  <a:pt x="121956" y="143523"/>
                  <a:pt x="126564" y="148131"/>
                  <a:pt x="126564" y="153793"/>
                </a:cubicBezTo>
                <a:lnTo>
                  <a:pt x="126564" y="203006"/>
                </a:lnTo>
                <a:cubicBezTo>
                  <a:pt x="126564" y="206388"/>
                  <a:pt x="129309" y="209133"/>
                  <a:pt x="132691" y="209133"/>
                </a:cubicBezTo>
                <a:lnTo>
                  <a:pt x="166072" y="209133"/>
                </a:lnTo>
                <a:cubicBezTo>
                  <a:pt x="178498" y="209133"/>
                  <a:pt x="188620" y="199036"/>
                  <a:pt x="188620" y="186610"/>
                </a:cubicBezTo>
                <a:lnTo>
                  <a:pt x="188620" y="123818"/>
                </a:lnTo>
                <a:lnTo>
                  <a:pt x="191757" y="123818"/>
                </a:lnTo>
                <a:cubicBezTo>
                  <a:pt x="196904" y="123818"/>
                  <a:pt x="201733" y="121833"/>
                  <a:pt x="205384" y="118181"/>
                </a:cubicBezTo>
                <a:cubicBezTo>
                  <a:pt x="212884" y="110682"/>
                  <a:pt x="212884" y="98476"/>
                  <a:pt x="205384" y="90977"/>
                </a:cubicBezTo>
                <a:lnTo>
                  <a:pt x="205384" y="90952"/>
                </a:lnTo>
                <a:lnTo>
                  <a:pt x="120069" y="5637"/>
                </a:lnTo>
                <a:cubicBezTo>
                  <a:pt x="116417" y="2010"/>
                  <a:pt x="111589" y="0"/>
                  <a:pt x="106442" y="0"/>
                </a:cubicBezTo>
                <a:close/>
              </a:path>
            </a:pathLst>
          </a:cu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60" name="Google Shape;1260;p84">
            <a:hlinkClick r:id="" action="ppaction://hlinkshowjump?jump=previousslide"/>
          </p:cNvPr>
          <p:cNvSpPr/>
          <p:nvPr/>
        </p:nvSpPr>
        <p:spPr>
          <a:xfrm rot="-5400000">
            <a:off x="8841708" y="2282123"/>
            <a:ext cx="45000" cy="99900"/>
          </a:xfrm>
          <a:prstGeom prst="chevron">
            <a:avLst>
              <a:gd name="adj" fmla="val 100000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61" name="Google Shape;1261;p84">
            <a:hlinkClick r:id="" action="ppaction://hlinkshowjump?jump=nextslide"/>
          </p:cNvPr>
          <p:cNvSpPr/>
          <p:nvPr/>
        </p:nvSpPr>
        <p:spPr>
          <a:xfrm rot="5400000">
            <a:off x="8835292" y="2755177"/>
            <a:ext cx="57600" cy="99900"/>
          </a:xfrm>
          <a:prstGeom prst="chevron">
            <a:avLst>
              <a:gd name="adj" fmla="val 100000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62" name="Google Shape;1262;p84"/>
          <p:cNvCxnSpPr/>
          <p:nvPr/>
        </p:nvCxnSpPr>
        <p:spPr>
          <a:xfrm rot="10800000">
            <a:off x="713275" y="269100"/>
            <a:ext cx="69861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63" name="Google Shape;1263;p84"/>
          <p:cNvCxnSpPr/>
          <p:nvPr/>
        </p:nvCxnSpPr>
        <p:spPr>
          <a:xfrm>
            <a:off x="1376045" y="4899184"/>
            <a:ext cx="69843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0" name="Google Shape;723;p67">
            <a:hlinkClick r:id="rId11" action="ppaction://hlinksldjump"/>
          </p:cNvPr>
          <p:cNvSpPr/>
          <p:nvPr/>
        </p:nvSpPr>
        <p:spPr>
          <a:xfrm>
            <a:off x="8952434" y="2652437"/>
            <a:ext cx="128263" cy="126003"/>
          </a:xfrm>
          <a:custGeom>
            <a:avLst/>
            <a:gdLst/>
            <a:ahLst/>
            <a:cxnLst/>
            <a:rect l="l" t="t" r="r" b="b"/>
            <a:pathLst>
              <a:path w="212885" h="209134" extrusionOk="0">
                <a:moveTo>
                  <a:pt x="106442" y="0"/>
                </a:moveTo>
                <a:cubicBezTo>
                  <a:pt x="101296" y="0"/>
                  <a:pt x="96467" y="2010"/>
                  <a:pt x="92840" y="5637"/>
                </a:cubicBezTo>
                <a:lnTo>
                  <a:pt x="7574" y="90903"/>
                </a:lnTo>
                <a:cubicBezTo>
                  <a:pt x="7525" y="90928"/>
                  <a:pt x="7501" y="90977"/>
                  <a:pt x="7476" y="91001"/>
                </a:cubicBezTo>
                <a:cubicBezTo>
                  <a:pt x="1" y="98501"/>
                  <a:pt x="25" y="110682"/>
                  <a:pt x="7525" y="118181"/>
                </a:cubicBezTo>
                <a:cubicBezTo>
                  <a:pt x="10932" y="121613"/>
                  <a:pt x="15466" y="123598"/>
                  <a:pt x="20294" y="123794"/>
                </a:cubicBezTo>
                <a:cubicBezTo>
                  <a:pt x="20490" y="123818"/>
                  <a:pt x="20686" y="123818"/>
                  <a:pt x="20882" y="123818"/>
                </a:cubicBezTo>
                <a:lnTo>
                  <a:pt x="24289" y="123818"/>
                </a:lnTo>
                <a:lnTo>
                  <a:pt x="24289" y="186610"/>
                </a:lnTo>
                <a:cubicBezTo>
                  <a:pt x="24289" y="199036"/>
                  <a:pt x="34387" y="209133"/>
                  <a:pt x="46813" y="209133"/>
                </a:cubicBezTo>
                <a:lnTo>
                  <a:pt x="80194" y="209133"/>
                </a:lnTo>
                <a:cubicBezTo>
                  <a:pt x="83576" y="209133"/>
                  <a:pt x="86321" y="206388"/>
                  <a:pt x="86321" y="203006"/>
                </a:cubicBezTo>
                <a:lnTo>
                  <a:pt x="86321" y="153793"/>
                </a:lnTo>
                <a:cubicBezTo>
                  <a:pt x="86321" y="148131"/>
                  <a:pt x="90928" y="143523"/>
                  <a:pt x="96614" y="143523"/>
                </a:cubicBezTo>
                <a:lnTo>
                  <a:pt x="116295" y="143523"/>
                </a:lnTo>
                <a:cubicBezTo>
                  <a:pt x="121956" y="143523"/>
                  <a:pt x="126564" y="148131"/>
                  <a:pt x="126564" y="153793"/>
                </a:cubicBezTo>
                <a:lnTo>
                  <a:pt x="126564" y="203006"/>
                </a:lnTo>
                <a:cubicBezTo>
                  <a:pt x="126564" y="206388"/>
                  <a:pt x="129309" y="209133"/>
                  <a:pt x="132691" y="209133"/>
                </a:cubicBezTo>
                <a:lnTo>
                  <a:pt x="166072" y="209133"/>
                </a:lnTo>
                <a:cubicBezTo>
                  <a:pt x="178498" y="209133"/>
                  <a:pt x="188620" y="199036"/>
                  <a:pt x="188620" y="186610"/>
                </a:cubicBezTo>
                <a:lnTo>
                  <a:pt x="188620" y="123818"/>
                </a:lnTo>
                <a:lnTo>
                  <a:pt x="191757" y="123818"/>
                </a:lnTo>
                <a:cubicBezTo>
                  <a:pt x="196904" y="123818"/>
                  <a:pt x="201733" y="121833"/>
                  <a:pt x="205384" y="118181"/>
                </a:cubicBezTo>
                <a:cubicBezTo>
                  <a:pt x="212884" y="110682"/>
                  <a:pt x="212884" y="98476"/>
                  <a:pt x="205384" y="90977"/>
                </a:cubicBezTo>
                <a:lnTo>
                  <a:pt x="205384" y="90952"/>
                </a:lnTo>
                <a:lnTo>
                  <a:pt x="120069" y="5637"/>
                </a:lnTo>
                <a:cubicBezTo>
                  <a:pt x="116417" y="2010"/>
                  <a:pt x="111589" y="0"/>
                  <a:pt x="106442" y="0"/>
                </a:cubicBez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4" name="Google Shape;1254;p84"/>
          <p:cNvSpPr txBox="1">
            <a:spLocks noGrp="1"/>
          </p:cNvSpPr>
          <p:nvPr>
            <p:ph type="title"/>
          </p:nvPr>
        </p:nvSpPr>
        <p:spPr>
          <a:xfrm>
            <a:off x="720000" y="395625"/>
            <a:ext cx="5112600" cy="45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PRESENTATION CONTENT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57" name="Google Shape;1257;p84"/>
          <p:cNvSpPr txBox="1">
            <a:spLocks noGrp="1"/>
          </p:cNvSpPr>
          <p:nvPr>
            <p:ph type="body" idx="3"/>
          </p:nvPr>
        </p:nvSpPr>
        <p:spPr>
          <a:xfrm>
            <a:off x="210881" y="1161565"/>
            <a:ext cx="3469579" cy="216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sk-SK" dirty="0" err="1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sldjump"/>
              </a:rPr>
              <a:t>Croatia</a:t>
            </a:r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sldjump"/>
              </a:rPr>
              <a:t> and </a:t>
            </a:r>
            <a:r>
              <a:rPr lang="sk-SK" dirty="0" err="1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sldjump"/>
              </a:rPr>
              <a:t>Split</a:t>
            </a:r>
            <a:endParaRPr lang="sk-SK" dirty="0" smtClean="0">
              <a:latin typeface="Times New Roman" panose="02020603050405020304" pitchFamily="18" charset="0"/>
              <a:cs typeface="Times New Roman" panose="02020603050405020304" pitchFamily="18" charset="0"/>
              <a:hlinkClick r:id="rId3" action="ppaction://hlinksldjump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sldjump"/>
              </a:rPr>
              <a:t>Hotel ART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sk-SK" dirty="0" err="1" smtClean="0">
                <a:latin typeface="Times New Roman" panose="02020603050405020304" pitchFamily="18" charset="0"/>
                <a:cs typeface="Times New Roman" panose="02020603050405020304" pitchFamily="18" charset="0"/>
                <a:hlinkClick r:id="rId4" action="ppaction://hlinksldjump"/>
              </a:rPr>
              <a:t>Organiational</a:t>
            </a:r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4" action="ppaction://hlinksldjump"/>
              </a:rPr>
              <a:t> </a:t>
            </a:r>
            <a:r>
              <a:rPr lang="sk-SK" dirty="0" err="1" smtClean="0">
                <a:latin typeface="Times New Roman" panose="02020603050405020304" pitchFamily="18" charset="0"/>
                <a:cs typeface="Times New Roman" panose="02020603050405020304" pitchFamily="18" charset="0"/>
                <a:hlinkClick r:id="rId4" action="ppaction://hlinksldjump"/>
              </a:rPr>
              <a:t>structure</a:t>
            </a:r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4" action="ppaction://hlinksldjump"/>
              </a:rPr>
              <a:t> of Hotel ART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sk-SK" dirty="0" err="1" smtClean="0">
                <a:latin typeface="Times New Roman" panose="02020603050405020304" pitchFamily="18" charset="0"/>
                <a:cs typeface="Times New Roman" panose="02020603050405020304" pitchFamily="18" charset="0"/>
                <a:hlinkClick r:id="rId5" action="ppaction://hlinksldjump"/>
              </a:rPr>
              <a:t>Performed</a:t>
            </a:r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5" action="ppaction://hlinksldjump"/>
              </a:rPr>
              <a:t> </a:t>
            </a:r>
            <a:r>
              <a:rPr lang="sk-SK" dirty="0" err="1" smtClean="0">
                <a:latin typeface="Times New Roman" panose="02020603050405020304" pitchFamily="18" charset="0"/>
                <a:cs typeface="Times New Roman" panose="02020603050405020304" pitchFamily="18" charset="0"/>
                <a:hlinkClick r:id="rId5" action="ppaction://hlinksldjump"/>
              </a:rPr>
              <a:t>activities</a:t>
            </a:r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5" action="ppaction://hlinksldjump"/>
              </a:rPr>
              <a:t> in Hotel ART</a:t>
            </a:r>
            <a:endParaRPr lang="sk-SK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6" action="ppaction://hlinksldjump"/>
              </a:rPr>
              <a:t>Internship report – </a:t>
            </a:r>
            <a:r>
              <a:rPr lang="sk-SK" dirty="0" err="1" smtClean="0">
                <a:latin typeface="Times New Roman" panose="02020603050405020304" pitchFamily="18" charset="0"/>
                <a:cs typeface="Times New Roman" panose="02020603050405020304" pitchFamily="18" charset="0"/>
                <a:hlinkClick r:id="rId6" action="ppaction://hlinksldjump"/>
              </a:rPr>
              <a:t>first</a:t>
            </a:r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6" action="ppaction://hlinksldjump"/>
              </a:rPr>
              <a:t> </a:t>
            </a:r>
            <a:r>
              <a:rPr lang="sk-SK" dirty="0" err="1" smtClean="0">
                <a:latin typeface="Times New Roman" panose="02020603050405020304" pitchFamily="18" charset="0"/>
                <a:cs typeface="Times New Roman" panose="02020603050405020304" pitchFamily="18" charset="0"/>
                <a:hlinkClick r:id="rId6" action="ppaction://hlinksldjump"/>
              </a:rPr>
              <a:t>week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sk-SK" dirty="0" err="1" smtClean="0">
                <a:latin typeface="Times New Roman" panose="02020603050405020304" pitchFamily="18" charset="0"/>
                <a:cs typeface="Times New Roman" panose="02020603050405020304" pitchFamily="18" charset="0"/>
                <a:hlinkClick r:id="rId7" action="ppaction://hlinksldjump"/>
              </a:rPr>
              <a:t>History</a:t>
            </a:r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7" action="ppaction://hlinksldjump"/>
              </a:rPr>
              <a:t> of Hotel ART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8" action="ppaction://hlinksldjump"/>
              </a:rPr>
              <a:t> Hotel ART </a:t>
            </a:r>
            <a:r>
              <a:rPr lang="sk-SK" dirty="0" err="1" smtClean="0">
                <a:latin typeface="Times New Roman" panose="02020603050405020304" pitchFamily="18" charset="0"/>
                <a:cs typeface="Times New Roman" panose="02020603050405020304" pitchFamily="18" charset="0"/>
                <a:hlinkClick r:id="rId8" action="ppaction://hlinksldjump"/>
              </a:rPr>
              <a:t>Gallery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58" name="Google Shape;1258;p84">
            <a:hlinkClick r:id="rId9" action="ppaction://hlinksldjump"/>
          </p:cNvPr>
          <p:cNvSpPr/>
          <p:nvPr/>
        </p:nvSpPr>
        <p:spPr>
          <a:xfrm>
            <a:off x="8753166" y="2452039"/>
            <a:ext cx="222000" cy="2220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59" name="Google Shape;1259;p84">
            <a:hlinkClick r:id="rId9" action="ppaction://hlinksldjump"/>
          </p:cNvPr>
          <p:cNvSpPr/>
          <p:nvPr/>
        </p:nvSpPr>
        <p:spPr>
          <a:xfrm>
            <a:off x="8800034" y="2500037"/>
            <a:ext cx="128263" cy="126003"/>
          </a:xfrm>
          <a:custGeom>
            <a:avLst/>
            <a:gdLst/>
            <a:ahLst/>
            <a:cxnLst/>
            <a:rect l="l" t="t" r="r" b="b"/>
            <a:pathLst>
              <a:path w="212885" h="209134" extrusionOk="0">
                <a:moveTo>
                  <a:pt x="106442" y="0"/>
                </a:moveTo>
                <a:cubicBezTo>
                  <a:pt x="101296" y="0"/>
                  <a:pt x="96467" y="2010"/>
                  <a:pt x="92840" y="5637"/>
                </a:cubicBezTo>
                <a:lnTo>
                  <a:pt x="7574" y="90903"/>
                </a:lnTo>
                <a:cubicBezTo>
                  <a:pt x="7525" y="90928"/>
                  <a:pt x="7501" y="90977"/>
                  <a:pt x="7476" y="91001"/>
                </a:cubicBezTo>
                <a:cubicBezTo>
                  <a:pt x="1" y="98501"/>
                  <a:pt x="25" y="110682"/>
                  <a:pt x="7525" y="118181"/>
                </a:cubicBezTo>
                <a:cubicBezTo>
                  <a:pt x="10932" y="121613"/>
                  <a:pt x="15466" y="123598"/>
                  <a:pt x="20294" y="123794"/>
                </a:cubicBezTo>
                <a:cubicBezTo>
                  <a:pt x="20490" y="123818"/>
                  <a:pt x="20686" y="123818"/>
                  <a:pt x="20882" y="123818"/>
                </a:cubicBezTo>
                <a:lnTo>
                  <a:pt x="24289" y="123818"/>
                </a:lnTo>
                <a:lnTo>
                  <a:pt x="24289" y="186610"/>
                </a:lnTo>
                <a:cubicBezTo>
                  <a:pt x="24289" y="199036"/>
                  <a:pt x="34387" y="209133"/>
                  <a:pt x="46813" y="209133"/>
                </a:cubicBezTo>
                <a:lnTo>
                  <a:pt x="80194" y="209133"/>
                </a:lnTo>
                <a:cubicBezTo>
                  <a:pt x="83576" y="209133"/>
                  <a:pt x="86321" y="206388"/>
                  <a:pt x="86321" y="203006"/>
                </a:cubicBezTo>
                <a:lnTo>
                  <a:pt x="86321" y="153793"/>
                </a:lnTo>
                <a:cubicBezTo>
                  <a:pt x="86321" y="148131"/>
                  <a:pt x="90928" y="143523"/>
                  <a:pt x="96614" y="143523"/>
                </a:cubicBezTo>
                <a:lnTo>
                  <a:pt x="116295" y="143523"/>
                </a:lnTo>
                <a:cubicBezTo>
                  <a:pt x="121956" y="143523"/>
                  <a:pt x="126564" y="148131"/>
                  <a:pt x="126564" y="153793"/>
                </a:cubicBezTo>
                <a:lnTo>
                  <a:pt x="126564" y="203006"/>
                </a:lnTo>
                <a:cubicBezTo>
                  <a:pt x="126564" y="206388"/>
                  <a:pt x="129309" y="209133"/>
                  <a:pt x="132691" y="209133"/>
                </a:cubicBezTo>
                <a:lnTo>
                  <a:pt x="166072" y="209133"/>
                </a:lnTo>
                <a:cubicBezTo>
                  <a:pt x="178498" y="209133"/>
                  <a:pt x="188620" y="199036"/>
                  <a:pt x="188620" y="186610"/>
                </a:cubicBezTo>
                <a:lnTo>
                  <a:pt x="188620" y="123818"/>
                </a:lnTo>
                <a:lnTo>
                  <a:pt x="191757" y="123818"/>
                </a:lnTo>
                <a:cubicBezTo>
                  <a:pt x="196904" y="123818"/>
                  <a:pt x="201733" y="121833"/>
                  <a:pt x="205384" y="118181"/>
                </a:cubicBezTo>
                <a:cubicBezTo>
                  <a:pt x="212884" y="110682"/>
                  <a:pt x="212884" y="98476"/>
                  <a:pt x="205384" y="90977"/>
                </a:cubicBezTo>
                <a:lnTo>
                  <a:pt x="205384" y="90952"/>
                </a:lnTo>
                <a:lnTo>
                  <a:pt x="120069" y="5637"/>
                </a:lnTo>
                <a:cubicBezTo>
                  <a:pt x="116417" y="2010"/>
                  <a:pt x="111589" y="0"/>
                  <a:pt x="106442" y="0"/>
                </a:cubicBezTo>
                <a:close/>
              </a:path>
            </a:pathLst>
          </a:cu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60" name="Google Shape;1260;p84">
            <a:hlinkClick r:id="" action="ppaction://hlinkshowjump?jump=previousslide"/>
          </p:cNvPr>
          <p:cNvSpPr/>
          <p:nvPr/>
        </p:nvSpPr>
        <p:spPr>
          <a:xfrm rot="-5400000">
            <a:off x="8841708" y="2282123"/>
            <a:ext cx="45000" cy="99900"/>
          </a:xfrm>
          <a:prstGeom prst="chevron">
            <a:avLst>
              <a:gd name="adj" fmla="val 100000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61" name="Google Shape;1261;p84">
            <a:hlinkClick r:id="" action="ppaction://hlinkshowjump?jump=nextslide"/>
          </p:cNvPr>
          <p:cNvSpPr/>
          <p:nvPr/>
        </p:nvSpPr>
        <p:spPr>
          <a:xfrm rot="5400000">
            <a:off x="8835292" y="2755177"/>
            <a:ext cx="57600" cy="99900"/>
          </a:xfrm>
          <a:prstGeom prst="chevron">
            <a:avLst>
              <a:gd name="adj" fmla="val 100000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62" name="Google Shape;1262;p84"/>
          <p:cNvCxnSpPr/>
          <p:nvPr/>
        </p:nvCxnSpPr>
        <p:spPr>
          <a:xfrm rot="10800000">
            <a:off x="713275" y="269100"/>
            <a:ext cx="69861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63" name="Google Shape;1263;p84"/>
          <p:cNvCxnSpPr/>
          <p:nvPr/>
        </p:nvCxnSpPr>
        <p:spPr>
          <a:xfrm>
            <a:off x="1444625" y="4874250"/>
            <a:ext cx="69843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4" name="Google Shape;1257;p84"/>
          <p:cNvSpPr txBox="1">
            <a:spLocks/>
          </p:cNvSpPr>
          <p:nvPr/>
        </p:nvSpPr>
        <p:spPr>
          <a:xfrm>
            <a:off x="3727328" y="2626040"/>
            <a:ext cx="4544821" cy="1983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anum Gothic"/>
              <a:buChar char="●"/>
              <a:defRPr sz="1400" b="0" i="0" u="none" strike="noStrike" cap="none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"/>
              <a:buChar char="○"/>
              <a:defRPr sz="1400" b="0" i="0" u="none" strike="noStrike" cap="none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"/>
              <a:buChar char="■"/>
              <a:defRPr sz="1400" b="0" i="0" u="none" strike="noStrike" cap="none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"/>
              <a:buChar char="●"/>
              <a:defRPr sz="1400" b="0" i="0" u="none" strike="noStrike" cap="none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"/>
              <a:buChar char="○"/>
              <a:defRPr sz="1400" b="0" i="0" u="none" strike="noStrike" cap="none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"/>
              <a:buChar char="■"/>
              <a:defRPr sz="1400" b="0" i="0" u="none" strike="noStrike" cap="none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"/>
              <a:buChar char="●"/>
              <a:defRPr sz="1400" b="0" i="0" u="none" strike="noStrike" cap="none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"/>
              <a:buChar char="○"/>
              <a:defRPr sz="1400" b="0" i="0" u="none" strike="noStrike" cap="none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Font typeface="Roboto Condensed"/>
              <a:buChar char="■"/>
              <a:defRPr sz="1400" b="0" i="0" u="none" strike="noStrike" cap="none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9pPr>
          </a:lstStyle>
          <a:p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10" action="ppaction://hlinksldjump"/>
              </a:rPr>
              <a:t>Hotel CORNARO</a:t>
            </a:r>
            <a:endParaRPr lang="sk-SK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k-SK" dirty="0" err="1" smtClean="0">
                <a:latin typeface="Times New Roman" panose="02020603050405020304" pitchFamily="18" charset="0"/>
                <a:cs typeface="Times New Roman" panose="02020603050405020304" pitchFamily="18" charset="0"/>
                <a:hlinkClick r:id="rId11" action="ppaction://hlinksldjump"/>
              </a:rPr>
              <a:t>Organizational</a:t>
            </a:r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11" action="ppaction://hlinksldjump"/>
              </a:rPr>
              <a:t> </a:t>
            </a:r>
            <a:r>
              <a:rPr lang="sk-SK" dirty="0" err="1" smtClean="0">
                <a:latin typeface="Times New Roman" panose="02020603050405020304" pitchFamily="18" charset="0"/>
                <a:cs typeface="Times New Roman" panose="02020603050405020304" pitchFamily="18" charset="0"/>
                <a:hlinkClick r:id="rId11" action="ppaction://hlinksldjump"/>
              </a:rPr>
              <a:t>structure</a:t>
            </a:r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11" action="ppaction://hlinksldjump"/>
              </a:rPr>
              <a:t> of Hotel CORNARO</a:t>
            </a:r>
            <a:endParaRPr lang="sk-SK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k-SK" dirty="0" err="1" smtClean="0">
                <a:latin typeface="Times New Roman" panose="02020603050405020304" pitchFamily="18" charset="0"/>
                <a:cs typeface="Times New Roman" panose="02020603050405020304" pitchFamily="18" charset="0"/>
                <a:hlinkClick r:id="rId12" action="ppaction://hlinksldjump"/>
              </a:rPr>
              <a:t>Performed</a:t>
            </a:r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12" action="ppaction://hlinksldjump"/>
              </a:rPr>
              <a:t> </a:t>
            </a:r>
            <a:r>
              <a:rPr lang="sk-SK" dirty="0" err="1" smtClean="0">
                <a:latin typeface="Times New Roman" panose="02020603050405020304" pitchFamily="18" charset="0"/>
                <a:cs typeface="Times New Roman" panose="02020603050405020304" pitchFamily="18" charset="0"/>
                <a:hlinkClick r:id="rId12" action="ppaction://hlinksldjump"/>
              </a:rPr>
              <a:t>activites</a:t>
            </a:r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12" action="ppaction://hlinksldjump"/>
              </a:rPr>
              <a:t> in Hotel CORNARO</a:t>
            </a:r>
            <a:endParaRPr lang="sk-SK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13" action="ppaction://hlinksldjump"/>
              </a:rPr>
              <a:t>Internship report – </a:t>
            </a:r>
            <a:r>
              <a:rPr lang="sk-SK" dirty="0" err="1" smtClean="0">
                <a:latin typeface="Times New Roman" panose="02020603050405020304" pitchFamily="18" charset="0"/>
                <a:cs typeface="Times New Roman" panose="02020603050405020304" pitchFamily="18" charset="0"/>
                <a:hlinkClick r:id="rId13" action="ppaction://hlinksldjump"/>
              </a:rPr>
              <a:t>second</a:t>
            </a:r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13" action="ppaction://hlinksldjump"/>
              </a:rPr>
              <a:t> </a:t>
            </a:r>
            <a:r>
              <a:rPr lang="sk-SK" dirty="0" err="1" smtClean="0">
                <a:latin typeface="Times New Roman" panose="02020603050405020304" pitchFamily="18" charset="0"/>
                <a:cs typeface="Times New Roman" panose="02020603050405020304" pitchFamily="18" charset="0"/>
                <a:hlinkClick r:id="rId13" action="ppaction://hlinksldjump"/>
              </a:rPr>
              <a:t>week</a:t>
            </a:r>
            <a:endParaRPr lang="sk-SK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14" action="ppaction://hlinksldjump"/>
              </a:rPr>
              <a:t>My </a:t>
            </a:r>
            <a:r>
              <a:rPr lang="sk-SK" dirty="0" err="1" smtClean="0">
                <a:latin typeface="Times New Roman" panose="02020603050405020304" pitchFamily="18" charset="0"/>
                <a:cs typeface="Times New Roman" panose="02020603050405020304" pitchFamily="18" charset="0"/>
                <a:hlinkClick r:id="rId14" action="ppaction://hlinksldjump"/>
              </a:rPr>
              <a:t>workplace</a:t>
            </a:r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14" action="ppaction://hlinksldjump"/>
              </a:rPr>
              <a:t> in Hotel CORNARO</a:t>
            </a:r>
            <a:endParaRPr lang="sk-SK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15" action="ppaction://hlinksldjump"/>
              </a:rPr>
              <a:t>Hotel CORNARO </a:t>
            </a:r>
            <a:r>
              <a:rPr lang="sk-SK" dirty="0" err="1" smtClean="0">
                <a:latin typeface="Times New Roman" panose="02020603050405020304" pitchFamily="18" charset="0"/>
                <a:cs typeface="Times New Roman" panose="02020603050405020304" pitchFamily="18" charset="0"/>
                <a:hlinkClick r:id="rId15" action="ppaction://hlinksldjump"/>
              </a:rPr>
              <a:t>gallery</a:t>
            </a:r>
            <a:endParaRPr lang="sk-SK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16" action="ppaction://hlinksldjump"/>
              </a:rPr>
              <a:t>Resources</a:t>
            </a:r>
            <a:endParaRPr lang="sk-SK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40425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9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93" name="Google Shape;993;p76"/>
          <p:cNvSpPr txBox="1">
            <a:spLocks noGrp="1"/>
          </p:cNvSpPr>
          <p:nvPr>
            <p:ph type="title"/>
          </p:nvPr>
        </p:nvSpPr>
        <p:spPr>
          <a:xfrm>
            <a:off x="0" y="281940"/>
            <a:ext cx="8753165" cy="2699363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THANKS FOR YOUR ATTENTION!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97" name="Google Shape;997;p76">
            <a:hlinkClick r:id="rId5" action="ppaction://hlinksldjump"/>
          </p:cNvPr>
          <p:cNvSpPr/>
          <p:nvPr/>
        </p:nvSpPr>
        <p:spPr>
          <a:xfrm>
            <a:off x="8753166" y="2452039"/>
            <a:ext cx="222000" cy="2220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76">
            <a:hlinkClick r:id="rId5" action="ppaction://hlinksldjump"/>
          </p:cNvPr>
          <p:cNvSpPr/>
          <p:nvPr/>
        </p:nvSpPr>
        <p:spPr>
          <a:xfrm>
            <a:off x="8800034" y="2500037"/>
            <a:ext cx="128263" cy="126003"/>
          </a:xfrm>
          <a:custGeom>
            <a:avLst/>
            <a:gdLst/>
            <a:ahLst/>
            <a:cxnLst/>
            <a:rect l="l" t="t" r="r" b="b"/>
            <a:pathLst>
              <a:path w="212885" h="209134" extrusionOk="0">
                <a:moveTo>
                  <a:pt x="106442" y="0"/>
                </a:moveTo>
                <a:cubicBezTo>
                  <a:pt x="101296" y="0"/>
                  <a:pt x="96467" y="2010"/>
                  <a:pt x="92840" y="5637"/>
                </a:cubicBezTo>
                <a:lnTo>
                  <a:pt x="7574" y="90903"/>
                </a:lnTo>
                <a:cubicBezTo>
                  <a:pt x="7525" y="90928"/>
                  <a:pt x="7501" y="90977"/>
                  <a:pt x="7476" y="91001"/>
                </a:cubicBezTo>
                <a:cubicBezTo>
                  <a:pt x="1" y="98501"/>
                  <a:pt x="25" y="110682"/>
                  <a:pt x="7525" y="118181"/>
                </a:cubicBezTo>
                <a:cubicBezTo>
                  <a:pt x="10932" y="121613"/>
                  <a:pt x="15466" y="123598"/>
                  <a:pt x="20294" y="123794"/>
                </a:cubicBezTo>
                <a:cubicBezTo>
                  <a:pt x="20490" y="123818"/>
                  <a:pt x="20686" y="123818"/>
                  <a:pt x="20882" y="123818"/>
                </a:cubicBezTo>
                <a:lnTo>
                  <a:pt x="24289" y="123818"/>
                </a:lnTo>
                <a:lnTo>
                  <a:pt x="24289" y="186610"/>
                </a:lnTo>
                <a:cubicBezTo>
                  <a:pt x="24289" y="199036"/>
                  <a:pt x="34387" y="209133"/>
                  <a:pt x="46813" y="209133"/>
                </a:cubicBezTo>
                <a:lnTo>
                  <a:pt x="80194" y="209133"/>
                </a:lnTo>
                <a:cubicBezTo>
                  <a:pt x="83576" y="209133"/>
                  <a:pt x="86321" y="206388"/>
                  <a:pt x="86321" y="203006"/>
                </a:cubicBezTo>
                <a:lnTo>
                  <a:pt x="86321" y="153793"/>
                </a:lnTo>
                <a:cubicBezTo>
                  <a:pt x="86321" y="148131"/>
                  <a:pt x="90928" y="143523"/>
                  <a:pt x="96614" y="143523"/>
                </a:cubicBezTo>
                <a:lnTo>
                  <a:pt x="116295" y="143523"/>
                </a:lnTo>
                <a:cubicBezTo>
                  <a:pt x="121956" y="143523"/>
                  <a:pt x="126564" y="148131"/>
                  <a:pt x="126564" y="153793"/>
                </a:cubicBezTo>
                <a:lnTo>
                  <a:pt x="126564" y="203006"/>
                </a:lnTo>
                <a:cubicBezTo>
                  <a:pt x="126564" y="206388"/>
                  <a:pt x="129309" y="209133"/>
                  <a:pt x="132691" y="209133"/>
                </a:cubicBezTo>
                <a:lnTo>
                  <a:pt x="166072" y="209133"/>
                </a:lnTo>
                <a:cubicBezTo>
                  <a:pt x="178498" y="209133"/>
                  <a:pt x="188620" y="199036"/>
                  <a:pt x="188620" y="186610"/>
                </a:cubicBezTo>
                <a:lnTo>
                  <a:pt x="188620" y="123818"/>
                </a:lnTo>
                <a:lnTo>
                  <a:pt x="191757" y="123818"/>
                </a:lnTo>
                <a:cubicBezTo>
                  <a:pt x="196904" y="123818"/>
                  <a:pt x="201733" y="121833"/>
                  <a:pt x="205384" y="118181"/>
                </a:cubicBezTo>
                <a:cubicBezTo>
                  <a:pt x="212884" y="110682"/>
                  <a:pt x="212884" y="98476"/>
                  <a:pt x="205384" y="90977"/>
                </a:cubicBezTo>
                <a:lnTo>
                  <a:pt x="205384" y="90952"/>
                </a:lnTo>
                <a:lnTo>
                  <a:pt x="120069" y="5637"/>
                </a:lnTo>
                <a:cubicBezTo>
                  <a:pt x="116417" y="2010"/>
                  <a:pt x="111589" y="0"/>
                  <a:pt x="106442" y="0"/>
                </a:cubicBezTo>
                <a:close/>
              </a:path>
            </a:pathLst>
          </a:cu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76">
            <a:hlinkClick r:id="" action="ppaction://hlinkshowjump?jump=previousslide"/>
          </p:cNvPr>
          <p:cNvSpPr/>
          <p:nvPr/>
        </p:nvSpPr>
        <p:spPr>
          <a:xfrm rot="-5400000">
            <a:off x="8841708" y="2282123"/>
            <a:ext cx="45000" cy="99900"/>
          </a:xfrm>
          <a:prstGeom prst="chevron">
            <a:avLst>
              <a:gd name="adj" fmla="val 100000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76">
            <a:hlinkClick r:id="" action="ppaction://hlinkshowjump?jump=nextslide"/>
          </p:cNvPr>
          <p:cNvSpPr/>
          <p:nvPr/>
        </p:nvSpPr>
        <p:spPr>
          <a:xfrm rot="5400000">
            <a:off x="8835292" y="2755177"/>
            <a:ext cx="57600" cy="99900"/>
          </a:xfrm>
          <a:prstGeom prst="chevron">
            <a:avLst>
              <a:gd name="adj" fmla="val 100000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Podnadpis 3"/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17" name="Picture 2" descr="https://lh5.googleusercontent.com/K50OF8A7co4KHmTZItHxDKrCwMG3Nlo4XiEshZ21c_MdutX5KBQwtE-FwEMtN6f5Hn6HTjR1CRnOrPWulei0McLipFSMb-59ydQQJ7PIMWskEDp71MFv_GK2ILAoQpxkUrwNkWz1b_cOPbZtnWMBag=s2048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3790351" y="-76964"/>
            <a:ext cx="1563297" cy="2256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Croatia</a:t>
            </a:r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sk-SK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Split</a:t>
            </a:r>
            <a:endParaRPr lang="sk-SK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text 4"/>
          <p:cNvSpPr>
            <a:spLocks noGrp="1"/>
          </p:cNvSpPr>
          <p:nvPr>
            <p:ph type="body" idx="3"/>
          </p:nvPr>
        </p:nvSpPr>
        <p:spPr>
          <a:xfrm>
            <a:off x="872400" y="3108157"/>
            <a:ext cx="4171500" cy="2163300"/>
          </a:xfrm>
        </p:spPr>
        <p:txBody>
          <a:bodyPr/>
          <a:lstStyle/>
          <a:p>
            <a:pPr marL="139700" indent="0">
              <a:buNone/>
            </a:pPr>
            <a:r>
              <a:rPr lang="sk-SK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SPLIT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second largest city in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Croatia</a:t>
            </a:r>
            <a:endParaRPr lang="sk-SK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Along with Rijeka and Zadar, Split is the main Croatian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port</a:t>
            </a:r>
            <a:endParaRPr lang="sk-SK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There is a seaport, a military base and also the international airport in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Trogir</a:t>
            </a:r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located</a:t>
            </a:r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sk-SK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Split</a:t>
            </a:r>
            <a:endParaRPr lang="sk-SK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Flag of Croatia | History, Meaning, &amp; Coat of Arms | Britannica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51524" y="372334"/>
            <a:ext cx="2478794" cy="1239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ile:Flag map of Croatia.svg - Wikimedia Commons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51524" y="2046515"/>
            <a:ext cx="2371225" cy="2317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Zástupný symbol pro text 4"/>
          <p:cNvSpPr txBox="1">
            <a:spLocks/>
          </p:cNvSpPr>
          <p:nvPr/>
        </p:nvSpPr>
        <p:spPr>
          <a:xfrm>
            <a:off x="765275" y="1079691"/>
            <a:ext cx="4171500" cy="216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anum Gothic"/>
              <a:buChar char="●"/>
              <a:defRPr sz="1400" b="0" i="0" u="none" strike="noStrike" cap="none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"/>
              <a:buChar char="○"/>
              <a:defRPr sz="1400" b="0" i="0" u="none" strike="noStrike" cap="none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"/>
              <a:buChar char="■"/>
              <a:defRPr sz="1400" b="0" i="0" u="none" strike="noStrike" cap="none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"/>
              <a:buChar char="●"/>
              <a:defRPr sz="1400" b="0" i="0" u="none" strike="noStrike" cap="none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"/>
              <a:buChar char="○"/>
              <a:defRPr sz="1400" b="0" i="0" u="none" strike="noStrike" cap="none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"/>
              <a:buChar char="■"/>
              <a:defRPr sz="1400" b="0" i="0" u="none" strike="noStrike" cap="none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"/>
              <a:buChar char="●"/>
              <a:defRPr sz="1400" b="0" i="0" u="none" strike="noStrike" cap="none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"/>
              <a:buChar char="○"/>
              <a:defRPr sz="1400" b="0" i="0" u="none" strike="noStrike" cap="none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Font typeface="Roboto Condensed"/>
              <a:buChar char="■"/>
              <a:defRPr sz="1400" b="0" i="0" u="none" strike="noStrike" cap="none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9pPr>
          </a:lstStyle>
          <a:p>
            <a:pPr marL="139700" indent="0">
              <a:buFont typeface="Nanum Gothic"/>
              <a:buNone/>
            </a:pPr>
            <a:r>
              <a:rPr lang="sk-SK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CROATIA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southern European and Mediterranean state on the shores of the Adriatic Sea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sk-SK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k-SK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Population</a:t>
            </a:r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3,888,529 </a:t>
            </a:r>
            <a:r>
              <a:rPr lang="sk-SK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million</a:t>
            </a:r>
            <a:endParaRPr lang="sk-SK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k-SK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Capital</a:t>
            </a:r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city </a:t>
            </a:r>
            <a:r>
              <a:rPr lang="sk-SK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Zagreb</a:t>
            </a:r>
            <a:endParaRPr lang="sk-SK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k-SK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Currency</a:t>
            </a:r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sk-SK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since</a:t>
            </a:r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1. 1. 2023 - EURO</a:t>
            </a:r>
            <a:endParaRPr lang="sk-SK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Google Shape;723;p67">
            <a:hlinkClick r:id="rId5" action="ppaction://hlinksldjump"/>
          </p:cNvPr>
          <p:cNvSpPr/>
          <p:nvPr/>
        </p:nvSpPr>
        <p:spPr>
          <a:xfrm>
            <a:off x="8952434" y="2652437"/>
            <a:ext cx="128263" cy="126003"/>
          </a:xfrm>
          <a:custGeom>
            <a:avLst/>
            <a:gdLst/>
            <a:ahLst/>
            <a:cxnLst/>
            <a:rect l="l" t="t" r="r" b="b"/>
            <a:pathLst>
              <a:path w="212885" h="209134" extrusionOk="0">
                <a:moveTo>
                  <a:pt x="106442" y="0"/>
                </a:moveTo>
                <a:cubicBezTo>
                  <a:pt x="101296" y="0"/>
                  <a:pt x="96467" y="2010"/>
                  <a:pt x="92840" y="5637"/>
                </a:cubicBezTo>
                <a:lnTo>
                  <a:pt x="7574" y="90903"/>
                </a:lnTo>
                <a:cubicBezTo>
                  <a:pt x="7525" y="90928"/>
                  <a:pt x="7501" y="90977"/>
                  <a:pt x="7476" y="91001"/>
                </a:cubicBezTo>
                <a:cubicBezTo>
                  <a:pt x="1" y="98501"/>
                  <a:pt x="25" y="110682"/>
                  <a:pt x="7525" y="118181"/>
                </a:cubicBezTo>
                <a:cubicBezTo>
                  <a:pt x="10932" y="121613"/>
                  <a:pt x="15466" y="123598"/>
                  <a:pt x="20294" y="123794"/>
                </a:cubicBezTo>
                <a:cubicBezTo>
                  <a:pt x="20490" y="123818"/>
                  <a:pt x="20686" y="123818"/>
                  <a:pt x="20882" y="123818"/>
                </a:cubicBezTo>
                <a:lnTo>
                  <a:pt x="24289" y="123818"/>
                </a:lnTo>
                <a:lnTo>
                  <a:pt x="24289" y="186610"/>
                </a:lnTo>
                <a:cubicBezTo>
                  <a:pt x="24289" y="199036"/>
                  <a:pt x="34387" y="209133"/>
                  <a:pt x="46813" y="209133"/>
                </a:cubicBezTo>
                <a:lnTo>
                  <a:pt x="80194" y="209133"/>
                </a:lnTo>
                <a:cubicBezTo>
                  <a:pt x="83576" y="209133"/>
                  <a:pt x="86321" y="206388"/>
                  <a:pt x="86321" y="203006"/>
                </a:cubicBezTo>
                <a:lnTo>
                  <a:pt x="86321" y="153793"/>
                </a:lnTo>
                <a:cubicBezTo>
                  <a:pt x="86321" y="148131"/>
                  <a:pt x="90928" y="143523"/>
                  <a:pt x="96614" y="143523"/>
                </a:cubicBezTo>
                <a:lnTo>
                  <a:pt x="116295" y="143523"/>
                </a:lnTo>
                <a:cubicBezTo>
                  <a:pt x="121956" y="143523"/>
                  <a:pt x="126564" y="148131"/>
                  <a:pt x="126564" y="153793"/>
                </a:cubicBezTo>
                <a:lnTo>
                  <a:pt x="126564" y="203006"/>
                </a:lnTo>
                <a:cubicBezTo>
                  <a:pt x="126564" y="206388"/>
                  <a:pt x="129309" y="209133"/>
                  <a:pt x="132691" y="209133"/>
                </a:cubicBezTo>
                <a:lnTo>
                  <a:pt x="166072" y="209133"/>
                </a:lnTo>
                <a:cubicBezTo>
                  <a:pt x="178498" y="209133"/>
                  <a:pt x="188620" y="199036"/>
                  <a:pt x="188620" y="186610"/>
                </a:cubicBezTo>
                <a:lnTo>
                  <a:pt x="188620" y="123818"/>
                </a:lnTo>
                <a:lnTo>
                  <a:pt x="191757" y="123818"/>
                </a:lnTo>
                <a:cubicBezTo>
                  <a:pt x="196904" y="123818"/>
                  <a:pt x="201733" y="121833"/>
                  <a:pt x="205384" y="118181"/>
                </a:cubicBezTo>
                <a:cubicBezTo>
                  <a:pt x="212884" y="110682"/>
                  <a:pt x="212884" y="98476"/>
                  <a:pt x="205384" y="90977"/>
                </a:cubicBezTo>
                <a:lnTo>
                  <a:pt x="205384" y="90952"/>
                </a:lnTo>
                <a:lnTo>
                  <a:pt x="120069" y="5637"/>
                </a:lnTo>
                <a:cubicBezTo>
                  <a:pt x="116417" y="2010"/>
                  <a:pt x="111589" y="0"/>
                  <a:pt x="106442" y="0"/>
                </a:cubicBez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Google Shape;1262;p84"/>
          <p:cNvCxnSpPr/>
          <p:nvPr/>
        </p:nvCxnSpPr>
        <p:spPr>
          <a:xfrm rot="10800000">
            <a:off x="713275" y="269100"/>
            <a:ext cx="69861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" name="Google Shape;1263;p84"/>
          <p:cNvCxnSpPr/>
          <p:nvPr/>
        </p:nvCxnSpPr>
        <p:spPr>
          <a:xfrm>
            <a:off x="1444625" y="4874250"/>
            <a:ext cx="69843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879036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otel Art Split Split - Dalmácia, Chorvátsko | Dvojposteľové izby | ADRIALIN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0325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0" name="Google Shape;440;p58"/>
          <p:cNvSpPr txBox="1">
            <a:spLocks noGrp="1"/>
          </p:cNvSpPr>
          <p:nvPr>
            <p:ph type="title"/>
          </p:nvPr>
        </p:nvSpPr>
        <p:spPr>
          <a:xfrm>
            <a:off x="530344" y="198150"/>
            <a:ext cx="5706625" cy="9144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/>
          <a:p>
            <a:pPr lvl="0"/>
            <a:r>
              <a:rPr lang="sk-SK" dirty="0" smtClean="0"/>
              <a:t>HOTEL ART</a:t>
            </a:r>
            <a:r>
              <a:rPr lang="sk-SK" b="0" dirty="0" smtClean="0"/>
              <a:t>***</a:t>
            </a:r>
            <a:r>
              <a:rPr lang="sk-SK" b="0" dirty="0"/>
              <a:t>*</a:t>
            </a:r>
            <a:endParaRPr dirty="0"/>
          </a:p>
        </p:txBody>
      </p:sp>
      <p:sp>
        <p:nvSpPr>
          <p:cNvPr id="443" name="Google Shape;443;p58"/>
          <p:cNvSpPr txBox="1">
            <a:spLocks noGrp="1"/>
          </p:cNvSpPr>
          <p:nvPr>
            <p:ph type="ctrTitle" idx="4294967295"/>
          </p:nvPr>
        </p:nvSpPr>
        <p:spPr>
          <a:xfrm>
            <a:off x="7699375" y="198150"/>
            <a:ext cx="731400" cy="141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2"/>
                </a:solidFill>
              </a:rPr>
              <a:t>HOTEL CHAIN</a:t>
            </a:r>
            <a:endParaRPr sz="800">
              <a:solidFill>
                <a:schemeClr val="dk2"/>
              </a:solidFill>
            </a:endParaRPr>
          </a:p>
        </p:txBody>
      </p:sp>
      <p:cxnSp>
        <p:nvCxnSpPr>
          <p:cNvPr id="444" name="Google Shape;444;p58"/>
          <p:cNvCxnSpPr>
            <a:stCxn id="443" idx="1"/>
          </p:cNvCxnSpPr>
          <p:nvPr/>
        </p:nvCxnSpPr>
        <p:spPr>
          <a:xfrm rot="10800000">
            <a:off x="713275" y="269100"/>
            <a:ext cx="69861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45" name="Google Shape;445;p58"/>
          <p:cNvSpPr txBox="1">
            <a:spLocks noGrp="1"/>
          </p:cNvSpPr>
          <p:nvPr>
            <p:ph type="ctrTitle" idx="4294967295"/>
          </p:nvPr>
        </p:nvSpPr>
        <p:spPr>
          <a:xfrm>
            <a:off x="713225" y="4803300"/>
            <a:ext cx="731400" cy="141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2"/>
                </a:solidFill>
              </a:rPr>
              <a:t>SINCE 1930</a:t>
            </a:r>
            <a:endParaRPr sz="800">
              <a:solidFill>
                <a:schemeClr val="dk2"/>
              </a:solidFill>
            </a:endParaRPr>
          </a:p>
        </p:txBody>
      </p:sp>
      <p:cxnSp>
        <p:nvCxnSpPr>
          <p:cNvPr id="446" name="Google Shape;446;p58"/>
          <p:cNvCxnSpPr>
            <a:stCxn id="445" idx="3"/>
          </p:cNvCxnSpPr>
          <p:nvPr/>
        </p:nvCxnSpPr>
        <p:spPr>
          <a:xfrm>
            <a:off x="1444625" y="4874250"/>
            <a:ext cx="69843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Bildergalerie dieser Unterkunft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248274" y="8075"/>
            <a:ext cx="3895725" cy="5135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4" name="Google Shape;544;p62"/>
          <p:cNvSpPr txBox="1">
            <a:spLocks noGrp="1"/>
          </p:cNvSpPr>
          <p:nvPr>
            <p:ph type="title"/>
          </p:nvPr>
        </p:nvSpPr>
        <p:spPr>
          <a:xfrm>
            <a:off x="720000" y="395625"/>
            <a:ext cx="3852000" cy="45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lvl="0"/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Hotel ART</a:t>
            </a:r>
            <a:r>
              <a:rPr lang="sk-SK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****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5" name="Google Shape;545;p62"/>
          <p:cNvSpPr txBox="1">
            <a:spLocks noGrp="1"/>
          </p:cNvSpPr>
          <p:nvPr>
            <p:ph type="subTitle" idx="1"/>
          </p:nvPr>
        </p:nvSpPr>
        <p:spPr>
          <a:xfrm>
            <a:off x="759625" y="1471826"/>
            <a:ext cx="3446700" cy="3260525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241300" lvl="0" indent="-215900">
              <a:spcBef>
                <a:spcPts val="1600"/>
              </a:spcBef>
              <a:buClr>
                <a:schemeClr val="dk1"/>
              </a:buClr>
              <a:buSzPts val="1400"/>
              <a:buFont typeface="Nanum Gothic"/>
              <a:buChar char="●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located near the historic center of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Split</a:t>
            </a:r>
            <a:endParaRPr lang="sk-SK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41300" lvl="0" indent="-215900">
              <a:spcBef>
                <a:spcPts val="1600"/>
              </a:spcBef>
              <a:buClr>
                <a:schemeClr val="dk1"/>
              </a:buClr>
              <a:buSzPts val="1400"/>
              <a:buFont typeface="Nanum Gothic"/>
              <a:buChar char="●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All rooms are equipped with LCD TV and free Wi-Fi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sk-SK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41300" lvl="0" indent="-215900">
              <a:spcBef>
                <a:spcPts val="1600"/>
              </a:spcBef>
              <a:buClr>
                <a:schemeClr val="dk1"/>
              </a:buClr>
              <a:buSzPts val="1400"/>
              <a:buFont typeface="Nanum Gothic"/>
              <a:buChar char="●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rooftop pool with a bar is available for all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guests</a:t>
            </a:r>
            <a:endParaRPr lang="sk-SK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41300" lvl="0" indent="-215900">
              <a:spcBef>
                <a:spcPts val="1600"/>
              </a:spcBef>
              <a:buClr>
                <a:schemeClr val="dk1"/>
              </a:buClr>
              <a:buSzPts val="1400"/>
              <a:buFont typeface="Nanum Gothic"/>
              <a:buChar char="●"/>
            </a:pPr>
            <a:r>
              <a:rPr lang="sk-SK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Reception</a:t>
            </a:r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available</a:t>
            </a:r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24/7</a:t>
            </a:r>
            <a:endParaRPr lang="sk-SK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7" name="Google Shape;547;p62"/>
          <p:cNvSpPr/>
          <p:nvPr/>
        </p:nvSpPr>
        <p:spPr>
          <a:xfrm>
            <a:off x="5248273" y="-8712"/>
            <a:ext cx="3895725" cy="5143500"/>
          </a:xfrm>
          <a:prstGeom prst="rect">
            <a:avLst/>
          </a:prstGeom>
          <a:solidFill>
            <a:schemeClr val="dk1">
              <a:alpha val="4581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549" name="Google Shape;549;p62"/>
          <p:cNvCxnSpPr/>
          <p:nvPr/>
        </p:nvCxnSpPr>
        <p:spPr>
          <a:xfrm rot="10800000">
            <a:off x="713275" y="269100"/>
            <a:ext cx="69861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51" name="Google Shape;551;p62"/>
          <p:cNvCxnSpPr/>
          <p:nvPr/>
        </p:nvCxnSpPr>
        <p:spPr>
          <a:xfrm>
            <a:off x="1444625" y="4874250"/>
            <a:ext cx="69843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7" name="Google Shape;545;p62"/>
          <p:cNvSpPr txBox="1">
            <a:spLocks/>
          </p:cNvSpPr>
          <p:nvPr/>
        </p:nvSpPr>
        <p:spPr>
          <a:xfrm>
            <a:off x="719999" y="-87486"/>
            <a:ext cx="3446700" cy="2442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naheim"/>
              <a:buChar char="●"/>
              <a:defRPr sz="1400" b="0" i="0" u="none" strike="noStrike" cap="none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○"/>
              <a:defRPr sz="1600" b="0" i="0" u="none" strike="noStrike" cap="none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■"/>
              <a:defRPr sz="1600" b="0" i="0" u="none" strike="noStrike" cap="none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●"/>
              <a:defRPr sz="1600" b="0" i="0" u="none" strike="noStrike" cap="none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○"/>
              <a:defRPr sz="1600" b="0" i="0" u="none" strike="noStrike" cap="none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■"/>
              <a:defRPr sz="1600" b="0" i="0" u="none" strike="noStrike" cap="none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●"/>
              <a:defRPr sz="1600" b="0" i="0" u="none" strike="noStrike" cap="none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○"/>
              <a:defRPr sz="1600" b="0" i="0" u="none" strike="noStrike" cap="none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■"/>
              <a:defRPr sz="1600" b="0" i="0" u="none" strike="noStrike" cap="none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9pPr>
          </a:lstStyle>
          <a:p>
            <a:pPr marL="25400" indent="0">
              <a:spcBef>
                <a:spcPts val="1600"/>
              </a:spcBef>
              <a:buClr>
                <a:schemeClr val="dk1"/>
              </a:buClr>
              <a:buSzPts val="1400"/>
              <a:buNone/>
            </a:pPr>
            <a:r>
              <a:rPr lang="sk-SK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Adress</a:t>
            </a:r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Slobode ul. 41, 21000 </a:t>
            </a:r>
            <a:r>
              <a:rPr lang="sk-SK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Split</a:t>
            </a:r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sk-SK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Croatia</a:t>
            </a:r>
            <a:endParaRPr lang="sk-SK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5400" indent="0">
              <a:buClr>
                <a:schemeClr val="dk1"/>
              </a:buClr>
              <a:buSzPts val="1400"/>
              <a:buNone/>
            </a:pPr>
            <a:r>
              <a:rPr lang="sk-SK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Phone</a:t>
            </a:r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number</a:t>
            </a:r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385 21 302 302</a:t>
            </a:r>
          </a:p>
          <a:p>
            <a:pPr marL="25400" indent="0">
              <a:buClr>
                <a:schemeClr val="dk1"/>
              </a:buClr>
              <a:buSzPts val="1400"/>
              <a:buNone/>
            </a:pPr>
            <a:r>
              <a:rPr lang="sk-SK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Owner</a:t>
            </a:r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Viktor </a:t>
            </a:r>
            <a:r>
              <a:rPr lang="sk-SK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Rozić</a:t>
            </a:r>
            <a:endParaRPr lang="sk-SK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Google Shape;723;p67">
            <a:hlinkClick r:id="rId4" action="ppaction://hlinksldjump"/>
          </p:cNvPr>
          <p:cNvSpPr/>
          <p:nvPr/>
        </p:nvSpPr>
        <p:spPr>
          <a:xfrm>
            <a:off x="8800034" y="2500037"/>
            <a:ext cx="128263" cy="126003"/>
          </a:xfrm>
          <a:custGeom>
            <a:avLst/>
            <a:gdLst/>
            <a:ahLst/>
            <a:cxnLst/>
            <a:rect l="l" t="t" r="r" b="b"/>
            <a:pathLst>
              <a:path w="212885" h="209134" extrusionOk="0">
                <a:moveTo>
                  <a:pt x="106442" y="0"/>
                </a:moveTo>
                <a:cubicBezTo>
                  <a:pt x="101296" y="0"/>
                  <a:pt x="96467" y="2010"/>
                  <a:pt x="92840" y="5637"/>
                </a:cubicBezTo>
                <a:lnTo>
                  <a:pt x="7574" y="90903"/>
                </a:lnTo>
                <a:cubicBezTo>
                  <a:pt x="7525" y="90928"/>
                  <a:pt x="7501" y="90977"/>
                  <a:pt x="7476" y="91001"/>
                </a:cubicBezTo>
                <a:cubicBezTo>
                  <a:pt x="1" y="98501"/>
                  <a:pt x="25" y="110682"/>
                  <a:pt x="7525" y="118181"/>
                </a:cubicBezTo>
                <a:cubicBezTo>
                  <a:pt x="10932" y="121613"/>
                  <a:pt x="15466" y="123598"/>
                  <a:pt x="20294" y="123794"/>
                </a:cubicBezTo>
                <a:cubicBezTo>
                  <a:pt x="20490" y="123818"/>
                  <a:pt x="20686" y="123818"/>
                  <a:pt x="20882" y="123818"/>
                </a:cubicBezTo>
                <a:lnTo>
                  <a:pt x="24289" y="123818"/>
                </a:lnTo>
                <a:lnTo>
                  <a:pt x="24289" y="186610"/>
                </a:lnTo>
                <a:cubicBezTo>
                  <a:pt x="24289" y="199036"/>
                  <a:pt x="34387" y="209133"/>
                  <a:pt x="46813" y="209133"/>
                </a:cubicBezTo>
                <a:lnTo>
                  <a:pt x="80194" y="209133"/>
                </a:lnTo>
                <a:cubicBezTo>
                  <a:pt x="83576" y="209133"/>
                  <a:pt x="86321" y="206388"/>
                  <a:pt x="86321" y="203006"/>
                </a:cubicBezTo>
                <a:lnTo>
                  <a:pt x="86321" y="153793"/>
                </a:lnTo>
                <a:cubicBezTo>
                  <a:pt x="86321" y="148131"/>
                  <a:pt x="90928" y="143523"/>
                  <a:pt x="96614" y="143523"/>
                </a:cubicBezTo>
                <a:lnTo>
                  <a:pt x="116295" y="143523"/>
                </a:lnTo>
                <a:cubicBezTo>
                  <a:pt x="121956" y="143523"/>
                  <a:pt x="126564" y="148131"/>
                  <a:pt x="126564" y="153793"/>
                </a:cubicBezTo>
                <a:lnTo>
                  <a:pt x="126564" y="203006"/>
                </a:lnTo>
                <a:cubicBezTo>
                  <a:pt x="126564" y="206388"/>
                  <a:pt x="129309" y="209133"/>
                  <a:pt x="132691" y="209133"/>
                </a:cubicBezTo>
                <a:lnTo>
                  <a:pt x="166072" y="209133"/>
                </a:lnTo>
                <a:cubicBezTo>
                  <a:pt x="178498" y="209133"/>
                  <a:pt x="188620" y="199036"/>
                  <a:pt x="188620" y="186610"/>
                </a:cubicBezTo>
                <a:lnTo>
                  <a:pt x="188620" y="123818"/>
                </a:lnTo>
                <a:lnTo>
                  <a:pt x="191757" y="123818"/>
                </a:lnTo>
                <a:cubicBezTo>
                  <a:pt x="196904" y="123818"/>
                  <a:pt x="201733" y="121833"/>
                  <a:pt x="205384" y="118181"/>
                </a:cubicBezTo>
                <a:cubicBezTo>
                  <a:pt x="212884" y="110682"/>
                  <a:pt x="212884" y="98476"/>
                  <a:pt x="205384" y="90977"/>
                </a:cubicBezTo>
                <a:lnTo>
                  <a:pt x="205384" y="90952"/>
                </a:lnTo>
                <a:lnTo>
                  <a:pt x="120069" y="5637"/>
                </a:lnTo>
                <a:cubicBezTo>
                  <a:pt x="116417" y="2010"/>
                  <a:pt x="111589" y="0"/>
                  <a:pt x="106442" y="0"/>
                </a:cubicBez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p67"/>
          <p:cNvSpPr txBox="1">
            <a:spLocks noGrp="1"/>
          </p:cNvSpPr>
          <p:nvPr>
            <p:ph type="title"/>
          </p:nvPr>
        </p:nvSpPr>
        <p:spPr>
          <a:xfrm>
            <a:off x="720000" y="395625"/>
            <a:ext cx="7704000" cy="45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Organizational</a:t>
            </a:r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sk-SK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tructure</a:t>
            </a:r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1" name="Google Shape;711;p67"/>
          <p:cNvSpPr txBox="1"/>
          <p:nvPr/>
        </p:nvSpPr>
        <p:spPr>
          <a:xfrm>
            <a:off x="1592827" y="2264775"/>
            <a:ext cx="2072808" cy="41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000" b="1" dirty="0" err="1" smtClean="0">
                <a:solidFill>
                  <a:schemeClr val="dk1"/>
                </a:solidFill>
                <a:latin typeface="Times New Roman" panose="02020603050405020304" pitchFamily="18" charset="0"/>
                <a:ea typeface="Abhaya Libre"/>
                <a:cs typeface="Times New Roman" panose="02020603050405020304" pitchFamily="18" charset="0"/>
                <a:sym typeface="Abhaya Libre"/>
              </a:rPr>
              <a:t>Sanja</a:t>
            </a:r>
            <a:endParaRPr sz="2000" b="1" dirty="0">
              <a:solidFill>
                <a:schemeClr val="dk1"/>
              </a:solidFill>
              <a:latin typeface="Times New Roman" panose="02020603050405020304" pitchFamily="18" charset="0"/>
              <a:ea typeface="Abhaya Libre"/>
              <a:cs typeface="Times New Roman" panose="02020603050405020304" pitchFamily="18" charset="0"/>
              <a:sym typeface="Abhaya Libre"/>
            </a:endParaRPr>
          </a:p>
        </p:txBody>
      </p:sp>
      <p:sp>
        <p:nvSpPr>
          <p:cNvPr id="712" name="Google Shape;712;p67"/>
          <p:cNvSpPr txBox="1"/>
          <p:nvPr/>
        </p:nvSpPr>
        <p:spPr>
          <a:xfrm>
            <a:off x="708317" y="3123352"/>
            <a:ext cx="1854284" cy="5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1" dirty="0" err="1" smtClean="0">
                <a:solidFill>
                  <a:schemeClr val="dk1"/>
                </a:solidFill>
                <a:latin typeface="Times New Roman" panose="02020603050405020304" pitchFamily="18" charset="0"/>
                <a:ea typeface="Nanum Gothic"/>
                <a:cs typeface="Times New Roman" panose="02020603050405020304" pitchFamily="18" charset="0"/>
                <a:sym typeface="Nanum Gothic"/>
              </a:rPr>
              <a:t>Head</a:t>
            </a:r>
            <a:r>
              <a:rPr lang="sk-SK" b="1" dirty="0" smtClean="0">
                <a:solidFill>
                  <a:schemeClr val="dk1"/>
                </a:solidFill>
                <a:latin typeface="Times New Roman" panose="02020603050405020304" pitchFamily="18" charset="0"/>
                <a:ea typeface="Nanum Gothic"/>
                <a:cs typeface="Times New Roman" panose="02020603050405020304" pitchFamily="18" charset="0"/>
                <a:sym typeface="Nanum Gothic"/>
              </a:rPr>
              <a:t> of </a:t>
            </a:r>
            <a:r>
              <a:rPr lang="sk-SK" b="1" dirty="0" err="1" smtClean="0">
                <a:solidFill>
                  <a:schemeClr val="dk1"/>
                </a:solidFill>
                <a:latin typeface="Times New Roman" panose="02020603050405020304" pitchFamily="18" charset="0"/>
                <a:ea typeface="Nanum Gothic"/>
                <a:cs typeface="Times New Roman" panose="02020603050405020304" pitchFamily="18" charset="0"/>
                <a:sym typeface="Nanum Gothic"/>
              </a:rPr>
              <a:t>maintenance</a:t>
            </a:r>
            <a:endParaRPr b="1" dirty="0">
              <a:solidFill>
                <a:schemeClr val="dk1"/>
              </a:solidFill>
              <a:latin typeface="Times New Roman" panose="02020603050405020304" pitchFamily="18" charset="0"/>
              <a:ea typeface="Nanum Gothic"/>
              <a:cs typeface="Times New Roman" panose="02020603050405020304" pitchFamily="18" charset="0"/>
              <a:sym typeface="Nanum Gothic"/>
            </a:endParaRPr>
          </a:p>
        </p:txBody>
      </p:sp>
      <p:sp>
        <p:nvSpPr>
          <p:cNvPr id="713" name="Google Shape;713;p67"/>
          <p:cNvSpPr txBox="1"/>
          <p:nvPr/>
        </p:nvSpPr>
        <p:spPr>
          <a:xfrm>
            <a:off x="3736975" y="1210415"/>
            <a:ext cx="1844016" cy="5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000" b="1" dirty="0" err="1" smtClean="0">
                <a:solidFill>
                  <a:schemeClr val="dk1"/>
                </a:solidFill>
                <a:latin typeface="Times New Roman" panose="02020603050405020304" pitchFamily="18" charset="0"/>
                <a:ea typeface="Abhaya Libre"/>
                <a:cs typeface="Times New Roman" panose="02020603050405020304" pitchFamily="18" charset="0"/>
                <a:sym typeface="Abhaya Libre"/>
              </a:rPr>
              <a:t>Owner</a:t>
            </a:r>
            <a:endParaRPr sz="2000" b="1" dirty="0">
              <a:solidFill>
                <a:schemeClr val="dk1"/>
              </a:solidFill>
              <a:latin typeface="Times New Roman" panose="02020603050405020304" pitchFamily="18" charset="0"/>
              <a:ea typeface="Abhaya Libre"/>
              <a:cs typeface="Times New Roman" panose="02020603050405020304" pitchFamily="18" charset="0"/>
              <a:sym typeface="Abhaya Libre"/>
            </a:endParaRPr>
          </a:p>
        </p:txBody>
      </p:sp>
      <p:sp>
        <p:nvSpPr>
          <p:cNvPr id="714" name="Google Shape;714;p67"/>
          <p:cNvSpPr txBox="1"/>
          <p:nvPr/>
        </p:nvSpPr>
        <p:spPr>
          <a:xfrm>
            <a:off x="2680067" y="3123567"/>
            <a:ext cx="1854284" cy="5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1" dirty="0" err="1" smtClean="0">
                <a:solidFill>
                  <a:schemeClr val="dk1"/>
                </a:solidFill>
                <a:latin typeface="Times New Roman" panose="02020603050405020304" pitchFamily="18" charset="0"/>
                <a:ea typeface="Nanum Gothic"/>
                <a:cs typeface="Times New Roman" panose="02020603050405020304" pitchFamily="18" charset="0"/>
                <a:sym typeface="Nanum Gothic"/>
              </a:rPr>
              <a:t>Head</a:t>
            </a:r>
            <a:r>
              <a:rPr lang="sk-SK" b="1" dirty="0" smtClean="0">
                <a:solidFill>
                  <a:schemeClr val="dk1"/>
                </a:solidFill>
                <a:latin typeface="Times New Roman" panose="02020603050405020304" pitchFamily="18" charset="0"/>
                <a:ea typeface="Nanum Gothic"/>
                <a:cs typeface="Times New Roman" panose="02020603050405020304" pitchFamily="18" charset="0"/>
                <a:sym typeface="Nanum Gothic"/>
              </a:rPr>
              <a:t> of </a:t>
            </a:r>
            <a:r>
              <a:rPr lang="sk-SK" b="1" dirty="0" err="1" smtClean="0">
                <a:solidFill>
                  <a:schemeClr val="dk1"/>
                </a:solidFill>
                <a:latin typeface="Times New Roman" panose="02020603050405020304" pitchFamily="18" charset="0"/>
                <a:ea typeface="Nanum Gothic"/>
                <a:cs typeface="Times New Roman" panose="02020603050405020304" pitchFamily="18" charset="0"/>
                <a:sym typeface="Nanum Gothic"/>
              </a:rPr>
              <a:t>waiters</a:t>
            </a:r>
            <a:endParaRPr b="1" dirty="0">
              <a:solidFill>
                <a:schemeClr val="dk1"/>
              </a:solidFill>
              <a:latin typeface="Times New Roman" panose="02020603050405020304" pitchFamily="18" charset="0"/>
              <a:ea typeface="Nanum Gothic"/>
              <a:cs typeface="Times New Roman" panose="02020603050405020304" pitchFamily="18" charset="0"/>
              <a:sym typeface="Nanum Gothic"/>
            </a:endParaRPr>
          </a:p>
        </p:txBody>
      </p:sp>
      <p:sp>
        <p:nvSpPr>
          <p:cNvPr id="715" name="Google Shape;715;p67"/>
          <p:cNvSpPr txBox="1"/>
          <p:nvPr/>
        </p:nvSpPr>
        <p:spPr>
          <a:xfrm>
            <a:off x="5159642" y="2264775"/>
            <a:ext cx="2881179" cy="41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000" b="1" dirty="0" err="1" smtClean="0">
                <a:solidFill>
                  <a:schemeClr val="dk1"/>
                </a:solidFill>
                <a:latin typeface="Times New Roman" panose="02020603050405020304" pitchFamily="18" charset="0"/>
                <a:ea typeface="Abhaya Libre"/>
                <a:cs typeface="Times New Roman" panose="02020603050405020304" pitchFamily="18" charset="0"/>
                <a:sym typeface="Abhaya Libre"/>
              </a:rPr>
              <a:t>Finance</a:t>
            </a:r>
            <a:r>
              <a:rPr lang="sk-SK" sz="2000" b="1" dirty="0" smtClean="0">
                <a:solidFill>
                  <a:schemeClr val="dk1"/>
                </a:solidFill>
                <a:latin typeface="Times New Roman" panose="02020603050405020304" pitchFamily="18" charset="0"/>
                <a:ea typeface="Abhaya Libre"/>
                <a:cs typeface="Times New Roman" panose="02020603050405020304" pitchFamily="18" charset="0"/>
                <a:sym typeface="Abhaya Libre"/>
              </a:rPr>
              <a:t> Manager Filip</a:t>
            </a:r>
            <a:endParaRPr sz="2000" b="1" dirty="0">
              <a:solidFill>
                <a:schemeClr val="dk1"/>
              </a:solidFill>
              <a:latin typeface="Times New Roman" panose="02020603050405020304" pitchFamily="18" charset="0"/>
              <a:ea typeface="Abhaya Libre"/>
              <a:cs typeface="Times New Roman" panose="02020603050405020304" pitchFamily="18" charset="0"/>
              <a:sym typeface="Abhaya Libre"/>
            </a:endParaRPr>
          </a:p>
        </p:txBody>
      </p:sp>
      <p:sp>
        <p:nvSpPr>
          <p:cNvPr id="716" name="Google Shape;716;p67"/>
          <p:cNvSpPr txBox="1"/>
          <p:nvPr/>
        </p:nvSpPr>
        <p:spPr>
          <a:xfrm>
            <a:off x="4569767" y="3121775"/>
            <a:ext cx="1854284" cy="5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1" dirty="0" err="1" smtClean="0">
                <a:solidFill>
                  <a:schemeClr val="dk1"/>
                </a:solidFill>
                <a:latin typeface="Times New Roman" panose="02020603050405020304" pitchFamily="18" charset="0"/>
                <a:ea typeface="Nanum Gothic"/>
                <a:cs typeface="Times New Roman" panose="02020603050405020304" pitchFamily="18" charset="0"/>
                <a:sym typeface="Nanum Gothic"/>
              </a:rPr>
              <a:t>Head</a:t>
            </a:r>
            <a:r>
              <a:rPr lang="sk-SK" b="1" dirty="0" smtClean="0">
                <a:solidFill>
                  <a:schemeClr val="dk1"/>
                </a:solidFill>
                <a:latin typeface="Times New Roman" panose="02020603050405020304" pitchFamily="18" charset="0"/>
                <a:ea typeface="Nanum Gothic"/>
                <a:cs typeface="Times New Roman" panose="02020603050405020304" pitchFamily="18" charset="0"/>
                <a:sym typeface="Nanum Gothic"/>
              </a:rPr>
              <a:t> of </a:t>
            </a:r>
            <a:r>
              <a:rPr lang="sk-SK" b="1" dirty="0" err="1" smtClean="0">
                <a:solidFill>
                  <a:schemeClr val="dk1"/>
                </a:solidFill>
                <a:latin typeface="Times New Roman" panose="02020603050405020304" pitchFamily="18" charset="0"/>
                <a:ea typeface="Nanum Gothic"/>
                <a:cs typeface="Times New Roman" panose="02020603050405020304" pitchFamily="18" charset="0"/>
                <a:sym typeface="Nanum Gothic"/>
              </a:rPr>
              <a:t>reception</a:t>
            </a:r>
            <a:endParaRPr b="1" dirty="0">
              <a:solidFill>
                <a:schemeClr val="dk1"/>
              </a:solidFill>
              <a:latin typeface="Times New Roman" panose="02020603050405020304" pitchFamily="18" charset="0"/>
              <a:ea typeface="Nanum Gothic"/>
              <a:cs typeface="Times New Roman" panose="02020603050405020304" pitchFamily="18" charset="0"/>
              <a:sym typeface="Nanum Gothic"/>
            </a:endParaRPr>
          </a:p>
        </p:txBody>
      </p:sp>
      <p:sp>
        <p:nvSpPr>
          <p:cNvPr id="717" name="Google Shape;717;p67"/>
          <p:cNvSpPr txBox="1"/>
          <p:nvPr/>
        </p:nvSpPr>
        <p:spPr>
          <a:xfrm>
            <a:off x="1696867" y="4232054"/>
            <a:ext cx="1854284" cy="5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dirty="0" smtClean="0">
                <a:solidFill>
                  <a:schemeClr val="dk1"/>
                </a:solidFill>
                <a:latin typeface="Times New Roman" panose="02020603050405020304" pitchFamily="18" charset="0"/>
                <a:ea typeface="Nanum Gothic"/>
                <a:cs typeface="Times New Roman" panose="02020603050405020304" pitchFamily="18" charset="0"/>
                <a:sym typeface="Nanum Gothic"/>
              </a:rPr>
              <a:t>4 </a:t>
            </a:r>
            <a:r>
              <a:rPr lang="sk-SK" dirty="0" err="1" smtClean="0">
                <a:solidFill>
                  <a:schemeClr val="dk1"/>
                </a:solidFill>
                <a:latin typeface="Times New Roman" panose="02020603050405020304" pitchFamily="18" charset="0"/>
                <a:ea typeface="Nanum Gothic"/>
                <a:cs typeface="Times New Roman" panose="02020603050405020304" pitchFamily="18" charset="0"/>
                <a:sym typeface="Nanum Gothic"/>
              </a:rPr>
              <a:t>emp</a:t>
            </a:r>
            <a:r>
              <a:rPr lang="sk-SK" dirty="0" smtClean="0">
                <a:solidFill>
                  <a:schemeClr val="dk1"/>
                </a:solidFill>
                <a:latin typeface="Times New Roman" panose="02020603050405020304" pitchFamily="18" charset="0"/>
                <a:ea typeface="Nanum Gothic"/>
                <a:cs typeface="Times New Roman" panose="02020603050405020304" pitchFamily="18" charset="0"/>
                <a:sym typeface="Nanum Gothic"/>
              </a:rPr>
              <a:t>.</a:t>
            </a:r>
            <a:endParaRPr dirty="0">
              <a:solidFill>
                <a:schemeClr val="dk1"/>
              </a:solidFill>
              <a:latin typeface="Times New Roman" panose="02020603050405020304" pitchFamily="18" charset="0"/>
              <a:ea typeface="Nanum Gothic"/>
              <a:cs typeface="Times New Roman" panose="02020603050405020304" pitchFamily="18" charset="0"/>
              <a:sym typeface="Nanum Gothic"/>
            </a:endParaRPr>
          </a:p>
        </p:txBody>
      </p:sp>
      <p:cxnSp>
        <p:nvCxnSpPr>
          <p:cNvPr id="718" name="Google Shape;718;p67"/>
          <p:cNvCxnSpPr>
            <a:stCxn id="713" idx="2"/>
            <a:endCxn id="711" idx="0"/>
          </p:cNvCxnSpPr>
          <p:nvPr/>
        </p:nvCxnSpPr>
        <p:spPr>
          <a:xfrm rot="5400000">
            <a:off x="3395777" y="1001569"/>
            <a:ext cx="496660" cy="2029752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19" name="Google Shape;719;p67"/>
          <p:cNvCxnSpPr>
            <a:stCxn id="713" idx="2"/>
            <a:endCxn id="715" idx="0"/>
          </p:cNvCxnSpPr>
          <p:nvPr/>
        </p:nvCxnSpPr>
        <p:spPr>
          <a:xfrm rot="16200000" flipH="1">
            <a:off x="5381277" y="1045820"/>
            <a:ext cx="496660" cy="1941249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22" name="Google Shape;722;p67">
            <a:hlinkClick r:id="rId3" action="ppaction://hlinksldjump"/>
          </p:cNvPr>
          <p:cNvSpPr/>
          <p:nvPr/>
        </p:nvSpPr>
        <p:spPr>
          <a:xfrm>
            <a:off x="8753166" y="2452039"/>
            <a:ext cx="222000" cy="2220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3" name="Google Shape;723;p67">
            <a:hlinkClick r:id="rId4" action="ppaction://hlinksldjump"/>
          </p:cNvPr>
          <p:cNvSpPr/>
          <p:nvPr/>
        </p:nvSpPr>
        <p:spPr>
          <a:xfrm>
            <a:off x="8800034" y="2500037"/>
            <a:ext cx="128263" cy="126003"/>
          </a:xfrm>
          <a:custGeom>
            <a:avLst/>
            <a:gdLst/>
            <a:ahLst/>
            <a:cxnLst/>
            <a:rect l="l" t="t" r="r" b="b"/>
            <a:pathLst>
              <a:path w="212885" h="209134" extrusionOk="0">
                <a:moveTo>
                  <a:pt x="106442" y="0"/>
                </a:moveTo>
                <a:cubicBezTo>
                  <a:pt x="101296" y="0"/>
                  <a:pt x="96467" y="2010"/>
                  <a:pt x="92840" y="5637"/>
                </a:cubicBezTo>
                <a:lnTo>
                  <a:pt x="7574" y="90903"/>
                </a:lnTo>
                <a:cubicBezTo>
                  <a:pt x="7525" y="90928"/>
                  <a:pt x="7501" y="90977"/>
                  <a:pt x="7476" y="91001"/>
                </a:cubicBezTo>
                <a:cubicBezTo>
                  <a:pt x="1" y="98501"/>
                  <a:pt x="25" y="110682"/>
                  <a:pt x="7525" y="118181"/>
                </a:cubicBezTo>
                <a:cubicBezTo>
                  <a:pt x="10932" y="121613"/>
                  <a:pt x="15466" y="123598"/>
                  <a:pt x="20294" y="123794"/>
                </a:cubicBezTo>
                <a:cubicBezTo>
                  <a:pt x="20490" y="123818"/>
                  <a:pt x="20686" y="123818"/>
                  <a:pt x="20882" y="123818"/>
                </a:cubicBezTo>
                <a:lnTo>
                  <a:pt x="24289" y="123818"/>
                </a:lnTo>
                <a:lnTo>
                  <a:pt x="24289" y="186610"/>
                </a:lnTo>
                <a:cubicBezTo>
                  <a:pt x="24289" y="199036"/>
                  <a:pt x="34387" y="209133"/>
                  <a:pt x="46813" y="209133"/>
                </a:cubicBezTo>
                <a:lnTo>
                  <a:pt x="80194" y="209133"/>
                </a:lnTo>
                <a:cubicBezTo>
                  <a:pt x="83576" y="209133"/>
                  <a:pt x="86321" y="206388"/>
                  <a:pt x="86321" y="203006"/>
                </a:cubicBezTo>
                <a:lnTo>
                  <a:pt x="86321" y="153793"/>
                </a:lnTo>
                <a:cubicBezTo>
                  <a:pt x="86321" y="148131"/>
                  <a:pt x="90928" y="143523"/>
                  <a:pt x="96614" y="143523"/>
                </a:cubicBezTo>
                <a:lnTo>
                  <a:pt x="116295" y="143523"/>
                </a:lnTo>
                <a:cubicBezTo>
                  <a:pt x="121956" y="143523"/>
                  <a:pt x="126564" y="148131"/>
                  <a:pt x="126564" y="153793"/>
                </a:cubicBezTo>
                <a:lnTo>
                  <a:pt x="126564" y="203006"/>
                </a:lnTo>
                <a:cubicBezTo>
                  <a:pt x="126564" y="206388"/>
                  <a:pt x="129309" y="209133"/>
                  <a:pt x="132691" y="209133"/>
                </a:cubicBezTo>
                <a:lnTo>
                  <a:pt x="166072" y="209133"/>
                </a:lnTo>
                <a:cubicBezTo>
                  <a:pt x="178498" y="209133"/>
                  <a:pt x="188620" y="199036"/>
                  <a:pt x="188620" y="186610"/>
                </a:cubicBezTo>
                <a:lnTo>
                  <a:pt x="188620" y="123818"/>
                </a:lnTo>
                <a:lnTo>
                  <a:pt x="191757" y="123818"/>
                </a:lnTo>
                <a:cubicBezTo>
                  <a:pt x="196904" y="123818"/>
                  <a:pt x="201733" y="121833"/>
                  <a:pt x="205384" y="118181"/>
                </a:cubicBezTo>
                <a:cubicBezTo>
                  <a:pt x="212884" y="110682"/>
                  <a:pt x="212884" y="98476"/>
                  <a:pt x="205384" y="90977"/>
                </a:cubicBezTo>
                <a:lnTo>
                  <a:pt x="205384" y="90952"/>
                </a:lnTo>
                <a:lnTo>
                  <a:pt x="120069" y="5637"/>
                </a:lnTo>
                <a:cubicBezTo>
                  <a:pt x="116417" y="2010"/>
                  <a:pt x="111589" y="0"/>
                  <a:pt x="106442" y="0"/>
                </a:cubicBez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28" name="Google Shape;728;p67"/>
          <p:cNvCxnSpPr/>
          <p:nvPr/>
        </p:nvCxnSpPr>
        <p:spPr>
          <a:xfrm rot="10800000" flipV="1">
            <a:off x="1622900" y="2674039"/>
            <a:ext cx="983100" cy="483300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29" name="Google Shape;729;p67"/>
          <p:cNvCxnSpPr/>
          <p:nvPr/>
        </p:nvCxnSpPr>
        <p:spPr>
          <a:xfrm>
            <a:off x="2606000" y="2674039"/>
            <a:ext cx="983100" cy="483300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31" name="Google Shape;731;p67"/>
          <p:cNvCxnSpPr/>
          <p:nvPr/>
        </p:nvCxnSpPr>
        <p:spPr>
          <a:xfrm>
            <a:off x="5469540" y="3558924"/>
            <a:ext cx="986100" cy="483300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4" name="Google Shape;731;p67"/>
          <p:cNvCxnSpPr/>
          <p:nvPr/>
        </p:nvCxnSpPr>
        <p:spPr>
          <a:xfrm>
            <a:off x="3624100" y="3549510"/>
            <a:ext cx="986100" cy="483300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5" name="Google Shape;731;p67"/>
          <p:cNvCxnSpPr/>
          <p:nvPr/>
        </p:nvCxnSpPr>
        <p:spPr>
          <a:xfrm>
            <a:off x="1622875" y="3589465"/>
            <a:ext cx="986100" cy="483300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6" name="Google Shape;717;p67"/>
          <p:cNvSpPr txBox="1"/>
          <p:nvPr/>
        </p:nvSpPr>
        <p:spPr>
          <a:xfrm>
            <a:off x="3726707" y="4246874"/>
            <a:ext cx="1854284" cy="5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dirty="0" smtClean="0">
                <a:solidFill>
                  <a:schemeClr val="dk1"/>
                </a:solidFill>
                <a:latin typeface="Times New Roman" panose="02020603050405020304" pitchFamily="18" charset="0"/>
                <a:ea typeface="Nanum Gothic"/>
                <a:cs typeface="Times New Roman" panose="02020603050405020304" pitchFamily="18" charset="0"/>
                <a:sym typeface="Nanum Gothic"/>
              </a:rPr>
              <a:t>7 </a:t>
            </a:r>
            <a:r>
              <a:rPr lang="sk-SK" dirty="0" err="1" smtClean="0">
                <a:solidFill>
                  <a:schemeClr val="dk1"/>
                </a:solidFill>
                <a:latin typeface="Times New Roman" panose="02020603050405020304" pitchFamily="18" charset="0"/>
                <a:ea typeface="Nanum Gothic"/>
                <a:cs typeface="Times New Roman" panose="02020603050405020304" pitchFamily="18" charset="0"/>
                <a:sym typeface="Nanum Gothic"/>
              </a:rPr>
              <a:t>emp</a:t>
            </a:r>
            <a:r>
              <a:rPr lang="sk-SK" dirty="0" smtClean="0">
                <a:solidFill>
                  <a:schemeClr val="dk1"/>
                </a:solidFill>
                <a:latin typeface="Times New Roman" panose="02020603050405020304" pitchFamily="18" charset="0"/>
                <a:ea typeface="Nanum Gothic"/>
                <a:cs typeface="Times New Roman" panose="02020603050405020304" pitchFamily="18" charset="0"/>
                <a:sym typeface="Nanum Gothic"/>
              </a:rPr>
              <a:t>.</a:t>
            </a:r>
            <a:endParaRPr dirty="0">
              <a:solidFill>
                <a:schemeClr val="dk1"/>
              </a:solidFill>
              <a:latin typeface="Times New Roman" panose="02020603050405020304" pitchFamily="18" charset="0"/>
              <a:ea typeface="Nanum Gothic"/>
              <a:cs typeface="Times New Roman" panose="02020603050405020304" pitchFamily="18" charset="0"/>
              <a:sym typeface="Nanum Gothic"/>
            </a:endParaRPr>
          </a:p>
        </p:txBody>
      </p:sp>
      <p:sp>
        <p:nvSpPr>
          <p:cNvPr id="37" name="Google Shape;717;p67"/>
          <p:cNvSpPr txBox="1"/>
          <p:nvPr/>
        </p:nvSpPr>
        <p:spPr>
          <a:xfrm>
            <a:off x="5663116" y="4232054"/>
            <a:ext cx="1854284" cy="5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dirty="0" smtClean="0">
                <a:solidFill>
                  <a:schemeClr val="dk1"/>
                </a:solidFill>
                <a:latin typeface="Times New Roman" panose="02020603050405020304" pitchFamily="18" charset="0"/>
                <a:ea typeface="Nanum Gothic"/>
                <a:cs typeface="Times New Roman" panose="02020603050405020304" pitchFamily="18" charset="0"/>
                <a:sym typeface="Nanum Gothic"/>
              </a:rPr>
              <a:t>8 </a:t>
            </a:r>
            <a:r>
              <a:rPr lang="sk-SK" dirty="0" err="1" smtClean="0">
                <a:solidFill>
                  <a:schemeClr val="dk1"/>
                </a:solidFill>
                <a:latin typeface="Times New Roman" panose="02020603050405020304" pitchFamily="18" charset="0"/>
                <a:ea typeface="Nanum Gothic"/>
                <a:cs typeface="Times New Roman" panose="02020603050405020304" pitchFamily="18" charset="0"/>
                <a:sym typeface="Nanum Gothic"/>
              </a:rPr>
              <a:t>emp</a:t>
            </a:r>
            <a:r>
              <a:rPr lang="sk-SK" dirty="0" smtClean="0">
                <a:solidFill>
                  <a:schemeClr val="dk1"/>
                </a:solidFill>
                <a:latin typeface="Times New Roman" panose="02020603050405020304" pitchFamily="18" charset="0"/>
                <a:ea typeface="Nanum Gothic"/>
                <a:cs typeface="Times New Roman" panose="02020603050405020304" pitchFamily="18" charset="0"/>
                <a:sym typeface="Nanum Gothic"/>
              </a:rPr>
              <a:t>.</a:t>
            </a:r>
            <a:endParaRPr dirty="0">
              <a:solidFill>
                <a:schemeClr val="dk1"/>
              </a:solidFill>
              <a:latin typeface="Times New Roman" panose="02020603050405020304" pitchFamily="18" charset="0"/>
              <a:ea typeface="Nanum Gothic"/>
              <a:cs typeface="Times New Roman" panose="02020603050405020304" pitchFamily="18" charset="0"/>
              <a:sym typeface="Nanum Gothic"/>
            </a:endParaRPr>
          </a:p>
        </p:txBody>
      </p:sp>
      <p:sp>
        <p:nvSpPr>
          <p:cNvPr id="38" name="Google Shape;716;p67"/>
          <p:cNvSpPr txBox="1"/>
          <p:nvPr/>
        </p:nvSpPr>
        <p:spPr>
          <a:xfrm>
            <a:off x="6459567" y="3121775"/>
            <a:ext cx="1854284" cy="5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1" dirty="0" err="1" smtClean="0">
                <a:solidFill>
                  <a:schemeClr val="dk1"/>
                </a:solidFill>
                <a:latin typeface="Times New Roman" panose="02020603050405020304" pitchFamily="18" charset="0"/>
                <a:ea typeface="Nanum Gothic"/>
                <a:cs typeface="Times New Roman" panose="02020603050405020304" pitchFamily="18" charset="0"/>
                <a:sym typeface="Nanum Gothic"/>
              </a:rPr>
              <a:t>Head</a:t>
            </a:r>
            <a:r>
              <a:rPr lang="sk-SK" b="1" dirty="0" smtClean="0">
                <a:solidFill>
                  <a:schemeClr val="dk1"/>
                </a:solidFill>
                <a:latin typeface="Times New Roman" panose="02020603050405020304" pitchFamily="18" charset="0"/>
                <a:ea typeface="Nanum Gothic"/>
                <a:cs typeface="Times New Roman" panose="02020603050405020304" pitchFamily="18" charset="0"/>
                <a:sym typeface="Nanum Gothic"/>
              </a:rPr>
              <a:t> of </a:t>
            </a:r>
            <a:r>
              <a:rPr lang="sk-SK" b="1" dirty="0" err="1" smtClean="0">
                <a:solidFill>
                  <a:schemeClr val="dk1"/>
                </a:solidFill>
                <a:latin typeface="Times New Roman" panose="02020603050405020304" pitchFamily="18" charset="0"/>
                <a:ea typeface="Nanum Gothic"/>
                <a:cs typeface="Times New Roman" panose="02020603050405020304" pitchFamily="18" charset="0"/>
                <a:sym typeface="Nanum Gothic"/>
              </a:rPr>
              <a:t>domestics</a:t>
            </a:r>
            <a:endParaRPr b="1" dirty="0">
              <a:solidFill>
                <a:schemeClr val="dk1"/>
              </a:solidFill>
              <a:latin typeface="Times New Roman" panose="02020603050405020304" pitchFamily="18" charset="0"/>
              <a:ea typeface="Nanum Gothic"/>
              <a:cs typeface="Times New Roman" panose="02020603050405020304" pitchFamily="18" charset="0"/>
              <a:sym typeface="Nanum Gothic"/>
            </a:endParaRPr>
          </a:p>
        </p:txBody>
      </p:sp>
      <p:cxnSp>
        <p:nvCxnSpPr>
          <p:cNvPr id="39" name="Google Shape;731;p67"/>
          <p:cNvCxnSpPr/>
          <p:nvPr/>
        </p:nvCxnSpPr>
        <p:spPr>
          <a:xfrm>
            <a:off x="7357269" y="3623300"/>
            <a:ext cx="986100" cy="483300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1" name="Google Shape;717;p67"/>
          <p:cNvSpPr txBox="1"/>
          <p:nvPr/>
        </p:nvSpPr>
        <p:spPr>
          <a:xfrm>
            <a:off x="7590300" y="4232054"/>
            <a:ext cx="1667400" cy="5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dirty="0" smtClean="0">
                <a:solidFill>
                  <a:schemeClr val="dk1"/>
                </a:solidFill>
                <a:latin typeface="Times New Roman" panose="02020603050405020304" pitchFamily="18" charset="0"/>
                <a:ea typeface="Nanum Gothic"/>
                <a:cs typeface="Times New Roman" panose="02020603050405020304" pitchFamily="18" charset="0"/>
                <a:sym typeface="Nanum Gothic"/>
              </a:rPr>
              <a:t>20 </a:t>
            </a:r>
            <a:r>
              <a:rPr lang="sk-SK" dirty="0" err="1" smtClean="0">
                <a:solidFill>
                  <a:schemeClr val="dk1"/>
                </a:solidFill>
                <a:latin typeface="Times New Roman" panose="02020603050405020304" pitchFamily="18" charset="0"/>
                <a:ea typeface="Nanum Gothic"/>
                <a:cs typeface="Times New Roman" panose="02020603050405020304" pitchFamily="18" charset="0"/>
                <a:sym typeface="Nanum Gothic"/>
              </a:rPr>
              <a:t>emp</a:t>
            </a:r>
            <a:r>
              <a:rPr lang="sk-SK" dirty="0" smtClean="0">
                <a:solidFill>
                  <a:schemeClr val="dk1"/>
                </a:solidFill>
                <a:latin typeface="Times New Roman" panose="02020603050405020304" pitchFamily="18" charset="0"/>
                <a:ea typeface="Nanum Gothic"/>
                <a:cs typeface="Times New Roman" panose="02020603050405020304" pitchFamily="18" charset="0"/>
                <a:sym typeface="Nanum Gothic"/>
              </a:rPr>
              <a:t>.</a:t>
            </a:r>
            <a:endParaRPr dirty="0">
              <a:solidFill>
                <a:schemeClr val="dk1"/>
              </a:solidFill>
              <a:latin typeface="Times New Roman" panose="02020603050405020304" pitchFamily="18" charset="0"/>
              <a:ea typeface="Nanum Gothic"/>
              <a:cs typeface="Times New Roman" panose="02020603050405020304" pitchFamily="18" charset="0"/>
              <a:sym typeface="Nanum Gothic"/>
            </a:endParaRPr>
          </a:p>
        </p:txBody>
      </p:sp>
      <p:cxnSp>
        <p:nvCxnSpPr>
          <p:cNvPr id="42" name="Google Shape;718;p67"/>
          <p:cNvCxnSpPr>
            <a:stCxn id="716" idx="0"/>
          </p:cNvCxnSpPr>
          <p:nvPr/>
        </p:nvCxnSpPr>
        <p:spPr>
          <a:xfrm rot="16200000" flipV="1">
            <a:off x="4071348" y="1696213"/>
            <a:ext cx="447736" cy="2403387"/>
          </a:xfrm>
          <a:prstGeom prst="bentConnector2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" name="Google Shape;718;p67"/>
          <p:cNvCxnSpPr>
            <a:stCxn id="38" idx="0"/>
          </p:cNvCxnSpPr>
          <p:nvPr/>
        </p:nvCxnSpPr>
        <p:spPr>
          <a:xfrm rot="16200000" flipV="1">
            <a:off x="5022816" y="757882"/>
            <a:ext cx="447737" cy="4280050"/>
          </a:xfrm>
          <a:prstGeom prst="bentConnector2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61"/>
          <p:cNvSpPr txBox="1">
            <a:spLocks noGrp="1"/>
          </p:cNvSpPr>
          <p:nvPr>
            <p:ph type="title"/>
          </p:nvPr>
        </p:nvSpPr>
        <p:spPr>
          <a:xfrm>
            <a:off x="720000" y="395625"/>
            <a:ext cx="7704000" cy="45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Performed</a:t>
            </a:r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activites</a:t>
            </a:r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3" name="Google Shape;513;p61"/>
          <p:cNvSpPr txBox="1">
            <a:spLocks noGrp="1"/>
          </p:cNvSpPr>
          <p:nvPr>
            <p:ph type="subTitle" idx="2"/>
          </p:nvPr>
        </p:nvSpPr>
        <p:spPr>
          <a:xfrm>
            <a:off x="719999" y="2626040"/>
            <a:ext cx="2211600" cy="916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Assistance with guests' leisure activities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5" name="Google Shape;515;p61"/>
          <p:cNvSpPr txBox="1">
            <a:spLocks noGrp="1"/>
          </p:cNvSpPr>
          <p:nvPr>
            <p:ph type="subTitle" idx="4"/>
          </p:nvPr>
        </p:nvSpPr>
        <p:spPr>
          <a:xfrm>
            <a:off x="3466199" y="2626040"/>
            <a:ext cx="2211600" cy="916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Work with warehouse stocks and their records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7" name="Google Shape;517;p61"/>
          <p:cNvSpPr txBox="1">
            <a:spLocks noGrp="1"/>
          </p:cNvSpPr>
          <p:nvPr>
            <p:ph type="subTitle" idx="6"/>
          </p:nvPr>
        </p:nvSpPr>
        <p:spPr>
          <a:xfrm>
            <a:off x="6212400" y="2658082"/>
            <a:ext cx="2211600" cy="916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Intensive communication with guests and staff in English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19" name="Google Shape;519;p61"/>
          <p:cNvCxnSpPr/>
          <p:nvPr/>
        </p:nvCxnSpPr>
        <p:spPr>
          <a:xfrm rot="10800000">
            <a:off x="713275" y="269100"/>
            <a:ext cx="69861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21" name="Google Shape;521;p61"/>
          <p:cNvCxnSpPr/>
          <p:nvPr/>
        </p:nvCxnSpPr>
        <p:spPr>
          <a:xfrm>
            <a:off x="1444625" y="4874250"/>
            <a:ext cx="69843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23" name="Google Shape;523;p61"/>
          <p:cNvSpPr/>
          <p:nvPr/>
        </p:nvSpPr>
        <p:spPr>
          <a:xfrm>
            <a:off x="4114800" y="1489162"/>
            <a:ext cx="914400" cy="9144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4" name="Google Shape;524;p61"/>
          <p:cNvSpPr/>
          <p:nvPr/>
        </p:nvSpPr>
        <p:spPr>
          <a:xfrm>
            <a:off x="6861000" y="1489162"/>
            <a:ext cx="914400" cy="9144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25" name="Google Shape;525;p61"/>
          <p:cNvGrpSpPr/>
          <p:nvPr/>
        </p:nvGrpSpPr>
        <p:grpSpPr>
          <a:xfrm>
            <a:off x="1601005" y="1717754"/>
            <a:ext cx="449592" cy="457194"/>
            <a:chOff x="713232" y="3346286"/>
            <a:chExt cx="316859" cy="316047"/>
          </a:xfrm>
        </p:grpSpPr>
        <p:sp>
          <p:nvSpPr>
            <p:cNvPr id="526" name="Google Shape;526;p61"/>
            <p:cNvSpPr/>
            <p:nvPr/>
          </p:nvSpPr>
          <p:spPr>
            <a:xfrm>
              <a:off x="713232" y="3404343"/>
              <a:ext cx="316859" cy="257990"/>
            </a:xfrm>
            <a:custGeom>
              <a:avLst/>
              <a:gdLst/>
              <a:ahLst/>
              <a:cxnLst/>
              <a:rect l="l" t="t" r="r" b="b"/>
              <a:pathLst>
                <a:path w="9360" h="7621" extrusionOk="0">
                  <a:moveTo>
                    <a:pt x="8812" y="548"/>
                  </a:moveTo>
                  <a:lnTo>
                    <a:pt x="8812" y="1096"/>
                  </a:lnTo>
                  <a:lnTo>
                    <a:pt x="4216" y="1096"/>
                  </a:lnTo>
                  <a:lnTo>
                    <a:pt x="4216" y="548"/>
                  </a:lnTo>
                  <a:close/>
                  <a:moveTo>
                    <a:pt x="858" y="5858"/>
                  </a:moveTo>
                  <a:lnTo>
                    <a:pt x="1406" y="7073"/>
                  </a:lnTo>
                  <a:lnTo>
                    <a:pt x="548" y="7073"/>
                  </a:lnTo>
                  <a:lnTo>
                    <a:pt x="548" y="6525"/>
                  </a:lnTo>
                  <a:cubicBezTo>
                    <a:pt x="548" y="6263"/>
                    <a:pt x="667" y="6025"/>
                    <a:pt x="858" y="5858"/>
                  </a:cubicBezTo>
                  <a:close/>
                  <a:moveTo>
                    <a:pt x="2191" y="3929"/>
                  </a:moveTo>
                  <a:cubicBezTo>
                    <a:pt x="2191" y="3953"/>
                    <a:pt x="2191" y="3953"/>
                    <a:pt x="2215" y="3953"/>
                  </a:cubicBezTo>
                  <a:lnTo>
                    <a:pt x="2668" y="7073"/>
                  </a:lnTo>
                  <a:lnTo>
                    <a:pt x="2001" y="7073"/>
                  </a:lnTo>
                  <a:lnTo>
                    <a:pt x="2001" y="7097"/>
                  </a:lnTo>
                  <a:lnTo>
                    <a:pt x="1120" y="5096"/>
                  </a:lnTo>
                  <a:cubicBezTo>
                    <a:pt x="1048" y="4930"/>
                    <a:pt x="1048" y="4739"/>
                    <a:pt x="1120" y="4549"/>
                  </a:cubicBezTo>
                  <a:cubicBezTo>
                    <a:pt x="1191" y="4358"/>
                    <a:pt x="1334" y="4239"/>
                    <a:pt x="1525" y="4168"/>
                  </a:cubicBezTo>
                  <a:lnTo>
                    <a:pt x="2191" y="3929"/>
                  </a:lnTo>
                  <a:close/>
                  <a:moveTo>
                    <a:pt x="4478" y="3120"/>
                  </a:moveTo>
                  <a:cubicBezTo>
                    <a:pt x="4668" y="3120"/>
                    <a:pt x="4859" y="3191"/>
                    <a:pt x="4978" y="3334"/>
                  </a:cubicBezTo>
                  <a:cubicBezTo>
                    <a:pt x="5121" y="3501"/>
                    <a:pt x="5168" y="3691"/>
                    <a:pt x="5144" y="3882"/>
                  </a:cubicBezTo>
                  <a:lnTo>
                    <a:pt x="4668" y="7097"/>
                  </a:lnTo>
                  <a:lnTo>
                    <a:pt x="3239" y="7097"/>
                  </a:lnTo>
                  <a:lnTo>
                    <a:pt x="2739" y="3882"/>
                  </a:lnTo>
                  <a:cubicBezTo>
                    <a:pt x="2715" y="3691"/>
                    <a:pt x="2787" y="3501"/>
                    <a:pt x="2906" y="3334"/>
                  </a:cubicBezTo>
                  <a:cubicBezTo>
                    <a:pt x="3049" y="3191"/>
                    <a:pt x="3239" y="3120"/>
                    <a:pt x="3430" y="3120"/>
                  </a:cubicBezTo>
                  <a:close/>
                  <a:moveTo>
                    <a:pt x="5692" y="3929"/>
                  </a:moveTo>
                  <a:lnTo>
                    <a:pt x="6359" y="4168"/>
                  </a:lnTo>
                  <a:cubicBezTo>
                    <a:pt x="6549" y="4239"/>
                    <a:pt x="6692" y="4382"/>
                    <a:pt x="6764" y="4549"/>
                  </a:cubicBezTo>
                  <a:cubicBezTo>
                    <a:pt x="6859" y="4739"/>
                    <a:pt x="6859" y="4930"/>
                    <a:pt x="6764" y="5096"/>
                  </a:cubicBezTo>
                  <a:lnTo>
                    <a:pt x="5883" y="7097"/>
                  </a:lnTo>
                  <a:lnTo>
                    <a:pt x="5216" y="7097"/>
                  </a:lnTo>
                  <a:lnTo>
                    <a:pt x="5692" y="3953"/>
                  </a:lnTo>
                  <a:cubicBezTo>
                    <a:pt x="5692" y="3953"/>
                    <a:pt x="5692" y="3953"/>
                    <a:pt x="5692" y="3929"/>
                  </a:cubicBezTo>
                  <a:close/>
                  <a:moveTo>
                    <a:pt x="7026" y="5882"/>
                  </a:moveTo>
                  <a:cubicBezTo>
                    <a:pt x="7216" y="6025"/>
                    <a:pt x="7335" y="6263"/>
                    <a:pt x="7335" y="6525"/>
                  </a:cubicBezTo>
                  <a:lnTo>
                    <a:pt x="7335" y="7097"/>
                  </a:lnTo>
                  <a:lnTo>
                    <a:pt x="6502" y="7097"/>
                  </a:lnTo>
                  <a:lnTo>
                    <a:pt x="7026" y="5882"/>
                  </a:lnTo>
                  <a:close/>
                  <a:moveTo>
                    <a:pt x="8812" y="1643"/>
                  </a:moveTo>
                  <a:lnTo>
                    <a:pt x="8812" y="7097"/>
                  </a:lnTo>
                  <a:lnTo>
                    <a:pt x="7883" y="7097"/>
                  </a:lnTo>
                  <a:lnTo>
                    <a:pt x="7883" y="6525"/>
                  </a:lnTo>
                  <a:cubicBezTo>
                    <a:pt x="7883" y="6049"/>
                    <a:pt x="7645" y="5620"/>
                    <a:pt x="7264" y="5358"/>
                  </a:cubicBezTo>
                  <a:lnTo>
                    <a:pt x="7264" y="5334"/>
                  </a:lnTo>
                  <a:cubicBezTo>
                    <a:pt x="7407" y="5025"/>
                    <a:pt x="7407" y="4644"/>
                    <a:pt x="7264" y="4334"/>
                  </a:cubicBezTo>
                  <a:cubicBezTo>
                    <a:pt x="7145" y="4025"/>
                    <a:pt x="6883" y="3787"/>
                    <a:pt x="6549" y="3667"/>
                  </a:cubicBezTo>
                  <a:lnTo>
                    <a:pt x="5597" y="3334"/>
                  </a:lnTo>
                  <a:cubicBezTo>
                    <a:pt x="5549" y="3215"/>
                    <a:pt x="5478" y="3096"/>
                    <a:pt x="5383" y="2977"/>
                  </a:cubicBezTo>
                  <a:cubicBezTo>
                    <a:pt x="5168" y="2715"/>
                    <a:pt x="4811" y="2572"/>
                    <a:pt x="4478" y="2572"/>
                  </a:cubicBezTo>
                  <a:lnTo>
                    <a:pt x="4216" y="2572"/>
                  </a:lnTo>
                  <a:lnTo>
                    <a:pt x="4216" y="1643"/>
                  </a:lnTo>
                  <a:close/>
                  <a:moveTo>
                    <a:pt x="3668" y="0"/>
                  </a:moveTo>
                  <a:lnTo>
                    <a:pt x="3668" y="2572"/>
                  </a:lnTo>
                  <a:lnTo>
                    <a:pt x="3430" y="2572"/>
                  </a:lnTo>
                  <a:cubicBezTo>
                    <a:pt x="3073" y="2572"/>
                    <a:pt x="2739" y="2715"/>
                    <a:pt x="2501" y="2977"/>
                  </a:cubicBezTo>
                  <a:cubicBezTo>
                    <a:pt x="2406" y="3096"/>
                    <a:pt x="2334" y="3215"/>
                    <a:pt x="2287" y="3334"/>
                  </a:cubicBezTo>
                  <a:lnTo>
                    <a:pt x="1358" y="3667"/>
                  </a:lnTo>
                  <a:cubicBezTo>
                    <a:pt x="1024" y="3763"/>
                    <a:pt x="763" y="4025"/>
                    <a:pt x="620" y="4334"/>
                  </a:cubicBezTo>
                  <a:cubicBezTo>
                    <a:pt x="477" y="4644"/>
                    <a:pt x="477" y="5001"/>
                    <a:pt x="620" y="5334"/>
                  </a:cubicBezTo>
                  <a:lnTo>
                    <a:pt x="643" y="5358"/>
                  </a:lnTo>
                  <a:cubicBezTo>
                    <a:pt x="239" y="5596"/>
                    <a:pt x="0" y="6049"/>
                    <a:pt x="0" y="6525"/>
                  </a:cubicBezTo>
                  <a:lnTo>
                    <a:pt x="0" y="7621"/>
                  </a:lnTo>
                  <a:lnTo>
                    <a:pt x="9360" y="7621"/>
                  </a:lnTo>
                  <a:lnTo>
                    <a:pt x="936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27" name="Google Shape;527;p61"/>
            <p:cNvSpPr/>
            <p:nvPr/>
          </p:nvSpPr>
          <p:spPr>
            <a:xfrm>
              <a:off x="899454" y="3346286"/>
              <a:ext cx="31483" cy="40352"/>
            </a:xfrm>
            <a:custGeom>
              <a:avLst/>
              <a:gdLst/>
              <a:ahLst/>
              <a:cxnLst/>
              <a:rect l="l" t="t" r="r" b="b"/>
              <a:pathLst>
                <a:path w="930" h="1192" extrusionOk="0">
                  <a:moveTo>
                    <a:pt x="382" y="0"/>
                  </a:moveTo>
                  <a:cubicBezTo>
                    <a:pt x="382" y="215"/>
                    <a:pt x="310" y="310"/>
                    <a:pt x="239" y="453"/>
                  </a:cubicBezTo>
                  <a:cubicBezTo>
                    <a:pt x="143" y="620"/>
                    <a:pt x="1" y="810"/>
                    <a:pt x="1" y="1191"/>
                  </a:cubicBezTo>
                  <a:lnTo>
                    <a:pt x="548" y="1191"/>
                  </a:lnTo>
                  <a:cubicBezTo>
                    <a:pt x="548" y="977"/>
                    <a:pt x="620" y="858"/>
                    <a:pt x="691" y="739"/>
                  </a:cubicBezTo>
                  <a:cubicBezTo>
                    <a:pt x="786" y="572"/>
                    <a:pt x="929" y="381"/>
                    <a:pt x="9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28" name="Google Shape;528;p61"/>
            <p:cNvSpPr/>
            <p:nvPr/>
          </p:nvSpPr>
          <p:spPr>
            <a:xfrm>
              <a:off x="936557" y="3346286"/>
              <a:ext cx="31449" cy="40352"/>
            </a:xfrm>
            <a:custGeom>
              <a:avLst/>
              <a:gdLst/>
              <a:ahLst/>
              <a:cxnLst/>
              <a:rect l="l" t="t" r="r" b="b"/>
              <a:pathLst>
                <a:path w="929" h="1192" extrusionOk="0">
                  <a:moveTo>
                    <a:pt x="381" y="0"/>
                  </a:moveTo>
                  <a:cubicBezTo>
                    <a:pt x="381" y="215"/>
                    <a:pt x="310" y="310"/>
                    <a:pt x="238" y="453"/>
                  </a:cubicBezTo>
                  <a:cubicBezTo>
                    <a:pt x="119" y="620"/>
                    <a:pt x="0" y="810"/>
                    <a:pt x="0" y="1191"/>
                  </a:cubicBezTo>
                  <a:lnTo>
                    <a:pt x="548" y="1191"/>
                  </a:lnTo>
                  <a:cubicBezTo>
                    <a:pt x="548" y="977"/>
                    <a:pt x="619" y="858"/>
                    <a:pt x="691" y="739"/>
                  </a:cubicBezTo>
                  <a:cubicBezTo>
                    <a:pt x="786" y="572"/>
                    <a:pt x="929" y="381"/>
                    <a:pt x="9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534" name="Google Shape;534;p61"/>
          <p:cNvCxnSpPr/>
          <p:nvPr/>
        </p:nvCxnSpPr>
        <p:spPr>
          <a:xfrm>
            <a:off x="3198899" y="1260550"/>
            <a:ext cx="0" cy="27432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35" name="Google Shape;535;p61"/>
          <p:cNvCxnSpPr/>
          <p:nvPr/>
        </p:nvCxnSpPr>
        <p:spPr>
          <a:xfrm>
            <a:off x="5945099" y="1260550"/>
            <a:ext cx="0" cy="27432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7" name="Google Shape;586;p64"/>
          <p:cNvSpPr/>
          <p:nvPr/>
        </p:nvSpPr>
        <p:spPr>
          <a:xfrm>
            <a:off x="1403883" y="1512593"/>
            <a:ext cx="922706" cy="867519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8" name="Google Shape;624;p64"/>
          <p:cNvGrpSpPr/>
          <p:nvPr/>
        </p:nvGrpSpPr>
        <p:grpSpPr>
          <a:xfrm>
            <a:off x="1596170" y="1635417"/>
            <a:ext cx="549101" cy="600522"/>
            <a:chOff x="3986907" y="2921734"/>
            <a:chExt cx="277429" cy="314501"/>
          </a:xfrm>
        </p:grpSpPr>
        <p:sp>
          <p:nvSpPr>
            <p:cNvPr id="39" name="Google Shape;625;p64"/>
            <p:cNvSpPr/>
            <p:nvPr/>
          </p:nvSpPr>
          <p:spPr>
            <a:xfrm>
              <a:off x="3986907" y="2921734"/>
              <a:ext cx="277429" cy="314501"/>
            </a:xfrm>
            <a:custGeom>
              <a:avLst/>
              <a:gdLst/>
              <a:ahLst/>
              <a:cxnLst/>
              <a:rect l="l" t="t" r="r" b="b"/>
              <a:pathLst>
                <a:path w="10694" h="12123" extrusionOk="0">
                  <a:moveTo>
                    <a:pt x="7835" y="715"/>
                  </a:moveTo>
                  <a:lnTo>
                    <a:pt x="7835" y="2120"/>
                  </a:lnTo>
                  <a:lnTo>
                    <a:pt x="2858" y="2120"/>
                  </a:lnTo>
                  <a:lnTo>
                    <a:pt x="2858" y="715"/>
                  </a:lnTo>
                  <a:close/>
                  <a:moveTo>
                    <a:pt x="2144" y="3549"/>
                  </a:moveTo>
                  <a:lnTo>
                    <a:pt x="2144" y="4264"/>
                  </a:lnTo>
                  <a:lnTo>
                    <a:pt x="1787" y="4264"/>
                  </a:lnTo>
                  <a:cubicBezTo>
                    <a:pt x="1596" y="4264"/>
                    <a:pt x="1429" y="4097"/>
                    <a:pt x="1429" y="3906"/>
                  </a:cubicBezTo>
                  <a:cubicBezTo>
                    <a:pt x="1429" y="3716"/>
                    <a:pt x="1596" y="3549"/>
                    <a:pt x="1787" y="3549"/>
                  </a:cubicBezTo>
                  <a:close/>
                  <a:moveTo>
                    <a:pt x="8883" y="3549"/>
                  </a:moveTo>
                  <a:cubicBezTo>
                    <a:pt x="9098" y="3549"/>
                    <a:pt x="9240" y="3716"/>
                    <a:pt x="9240" y="3906"/>
                  </a:cubicBezTo>
                  <a:cubicBezTo>
                    <a:pt x="9240" y="4097"/>
                    <a:pt x="9098" y="4264"/>
                    <a:pt x="8883" y="4264"/>
                  </a:cubicBezTo>
                  <a:lnTo>
                    <a:pt x="8526" y="4264"/>
                  </a:lnTo>
                  <a:lnTo>
                    <a:pt x="8526" y="3549"/>
                  </a:lnTo>
                  <a:close/>
                  <a:moveTo>
                    <a:pt x="7835" y="2835"/>
                  </a:moveTo>
                  <a:lnTo>
                    <a:pt x="7835" y="4621"/>
                  </a:lnTo>
                  <a:cubicBezTo>
                    <a:pt x="7835" y="5978"/>
                    <a:pt x="6716" y="7098"/>
                    <a:pt x="5335" y="7098"/>
                  </a:cubicBezTo>
                  <a:cubicBezTo>
                    <a:pt x="3977" y="7098"/>
                    <a:pt x="2858" y="5978"/>
                    <a:pt x="2858" y="4621"/>
                  </a:cubicBezTo>
                  <a:lnTo>
                    <a:pt x="2858" y="2835"/>
                  </a:lnTo>
                  <a:close/>
                  <a:moveTo>
                    <a:pt x="3525" y="7240"/>
                  </a:moveTo>
                  <a:cubicBezTo>
                    <a:pt x="3954" y="7550"/>
                    <a:pt x="4454" y="7741"/>
                    <a:pt x="4978" y="7788"/>
                  </a:cubicBezTo>
                  <a:lnTo>
                    <a:pt x="4978" y="11408"/>
                  </a:lnTo>
                  <a:lnTo>
                    <a:pt x="691" y="11408"/>
                  </a:lnTo>
                  <a:lnTo>
                    <a:pt x="691" y="8955"/>
                  </a:lnTo>
                  <a:cubicBezTo>
                    <a:pt x="691" y="8503"/>
                    <a:pt x="1001" y="8098"/>
                    <a:pt x="1429" y="7955"/>
                  </a:cubicBezTo>
                  <a:lnTo>
                    <a:pt x="3525" y="7240"/>
                  </a:lnTo>
                  <a:close/>
                  <a:moveTo>
                    <a:pt x="7145" y="7240"/>
                  </a:moveTo>
                  <a:lnTo>
                    <a:pt x="9240" y="7955"/>
                  </a:lnTo>
                  <a:cubicBezTo>
                    <a:pt x="9693" y="8098"/>
                    <a:pt x="9979" y="8503"/>
                    <a:pt x="9979" y="8955"/>
                  </a:cubicBezTo>
                  <a:lnTo>
                    <a:pt x="9979" y="11408"/>
                  </a:lnTo>
                  <a:lnTo>
                    <a:pt x="5692" y="11408"/>
                  </a:lnTo>
                  <a:lnTo>
                    <a:pt x="5692" y="7788"/>
                  </a:lnTo>
                  <a:cubicBezTo>
                    <a:pt x="6240" y="7741"/>
                    <a:pt x="6740" y="7550"/>
                    <a:pt x="7145" y="7240"/>
                  </a:cubicBezTo>
                  <a:close/>
                  <a:moveTo>
                    <a:pt x="2144" y="1"/>
                  </a:moveTo>
                  <a:lnTo>
                    <a:pt x="2144" y="2835"/>
                  </a:lnTo>
                  <a:lnTo>
                    <a:pt x="1787" y="2835"/>
                  </a:lnTo>
                  <a:cubicBezTo>
                    <a:pt x="1191" y="2835"/>
                    <a:pt x="715" y="3311"/>
                    <a:pt x="715" y="3906"/>
                  </a:cubicBezTo>
                  <a:cubicBezTo>
                    <a:pt x="715" y="4502"/>
                    <a:pt x="1191" y="4978"/>
                    <a:pt x="1787" y="4978"/>
                  </a:cubicBezTo>
                  <a:lnTo>
                    <a:pt x="2168" y="4978"/>
                  </a:lnTo>
                  <a:cubicBezTo>
                    <a:pt x="2239" y="5621"/>
                    <a:pt x="2501" y="6216"/>
                    <a:pt x="2930" y="6693"/>
                  </a:cubicBezTo>
                  <a:lnTo>
                    <a:pt x="1215" y="7264"/>
                  </a:lnTo>
                  <a:cubicBezTo>
                    <a:pt x="477" y="7502"/>
                    <a:pt x="0" y="8193"/>
                    <a:pt x="0" y="8955"/>
                  </a:cubicBezTo>
                  <a:lnTo>
                    <a:pt x="0" y="12122"/>
                  </a:lnTo>
                  <a:lnTo>
                    <a:pt x="10693" y="12122"/>
                  </a:lnTo>
                  <a:lnTo>
                    <a:pt x="10693" y="8955"/>
                  </a:lnTo>
                  <a:cubicBezTo>
                    <a:pt x="10693" y="8193"/>
                    <a:pt x="10193" y="7502"/>
                    <a:pt x="9479" y="7264"/>
                  </a:cubicBezTo>
                  <a:lnTo>
                    <a:pt x="7764" y="6693"/>
                  </a:lnTo>
                  <a:cubicBezTo>
                    <a:pt x="8169" y="6216"/>
                    <a:pt x="8455" y="5621"/>
                    <a:pt x="8526" y="4978"/>
                  </a:cubicBezTo>
                  <a:lnTo>
                    <a:pt x="8883" y="4978"/>
                  </a:lnTo>
                  <a:cubicBezTo>
                    <a:pt x="9479" y="4978"/>
                    <a:pt x="9955" y="4502"/>
                    <a:pt x="9955" y="3906"/>
                  </a:cubicBezTo>
                  <a:cubicBezTo>
                    <a:pt x="9955" y="3311"/>
                    <a:pt x="9479" y="2835"/>
                    <a:pt x="8883" y="2835"/>
                  </a:cubicBezTo>
                  <a:lnTo>
                    <a:pt x="8550" y="2835"/>
                  </a:lnTo>
                  <a:lnTo>
                    <a:pt x="855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Google Shape;626;p64"/>
            <p:cNvSpPr/>
            <p:nvPr/>
          </p:nvSpPr>
          <p:spPr>
            <a:xfrm>
              <a:off x="4148789" y="3023082"/>
              <a:ext cx="17952" cy="18549"/>
            </a:xfrm>
            <a:custGeom>
              <a:avLst/>
              <a:gdLst/>
              <a:ahLst/>
              <a:cxnLst/>
              <a:rect l="l" t="t" r="r" b="b"/>
              <a:pathLst>
                <a:path w="692" h="715" extrusionOk="0">
                  <a:moveTo>
                    <a:pt x="1" y="0"/>
                  </a:moveTo>
                  <a:lnTo>
                    <a:pt x="1" y="715"/>
                  </a:lnTo>
                  <a:lnTo>
                    <a:pt x="691" y="715"/>
                  </a:lnTo>
                  <a:lnTo>
                    <a:pt x="6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" name="Google Shape;627;p64"/>
            <p:cNvSpPr/>
            <p:nvPr/>
          </p:nvSpPr>
          <p:spPr>
            <a:xfrm>
              <a:off x="4153122" y="3181255"/>
              <a:ext cx="18549" cy="17952"/>
            </a:xfrm>
            <a:custGeom>
              <a:avLst/>
              <a:gdLst/>
              <a:ahLst/>
              <a:cxnLst/>
              <a:rect l="l" t="t" r="r" b="b"/>
              <a:pathLst>
                <a:path w="715" h="692" extrusionOk="0">
                  <a:moveTo>
                    <a:pt x="1" y="1"/>
                  </a:moveTo>
                  <a:lnTo>
                    <a:pt x="1" y="692"/>
                  </a:lnTo>
                  <a:lnTo>
                    <a:pt x="715" y="692"/>
                  </a:lnTo>
                  <a:lnTo>
                    <a:pt x="71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2" name="Google Shape;628;p64"/>
            <p:cNvSpPr/>
            <p:nvPr/>
          </p:nvSpPr>
          <p:spPr>
            <a:xfrm>
              <a:off x="4153122" y="3144203"/>
              <a:ext cx="18549" cy="18549"/>
            </a:xfrm>
            <a:custGeom>
              <a:avLst/>
              <a:gdLst/>
              <a:ahLst/>
              <a:cxnLst/>
              <a:rect l="l" t="t" r="r" b="b"/>
              <a:pathLst>
                <a:path w="715" h="715" extrusionOk="0">
                  <a:moveTo>
                    <a:pt x="1" y="0"/>
                  </a:moveTo>
                  <a:lnTo>
                    <a:pt x="1" y="714"/>
                  </a:lnTo>
                  <a:lnTo>
                    <a:pt x="715" y="714"/>
                  </a:lnTo>
                  <a:lnTo>
                    <a:pt x="7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3" name="Google Shape;629;p64"/>
            <p:cNvSpPr/>
            <p:nvPr/>
          </p:nvSpPr>
          <p:spPr>
            <a:xfrm>
              <a:off x="4083922" y="3023082"/>
              <a:ext cx="18549" cy="18549"/>
            </a:xfrm>
            <a:custGeom>
              <a:avLst/>
              <a:gdLst/>
              <a:ahLst/>
              <a:cxnLst/>
              <a:rect l="l" t="t" r="r" b="b"/>
              <a:pathLst>
                <a:path w="715" h="715" extrusionOk="0">
                  <a:moveTo>
                    <a:pt x="0" y="0"/>
                  </a:moveTo>
                  <a:lnTo>
                    <a:pt x="0" y="715"/>
                  </a:lnTo>
                  <a:lnTo>
                    <a:pt x="715" y="715"/>
                  </a:lnTo>
                  <a:lnTo>
                    <a:pt x="7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5" name="Google Shape;804;p70"/>
          <p:cNvGrpSpPr/>
          <p:nvPr/>
        </p:nvGrpSpPr>
        <p:grpSpPr>
          <a:xfrm>
            <a:off x="4300957" y="1717751"/>
            <a:ext cx="542084" cy="468934"/>
            <a:chOff x="4087107" y="1514662"/>
            <a:chExt cx="316047" cy="270888"/>
          </a:xfrm>
        </p:grpSpPr>
        <p:sp>
          <p:nvSpPr>
            <p:cNvPr id="56" name="Google Shape;805;p70"/>
            <p:cNvSpPr/>
            <p:nvPr/>
          </p:nvSpPr>
          <p:spPr>
            <a:xfrm>
              <a:off x="4087107" y="1514662"/>
              <a:ext cx="316047" cy="270888"/>
            </a:xfrm>
            <a:custGeom>
              <a:avLst/>
              <a:gdLst/>
              <a:ahLst/>
              <a:cxnLst/>
              <a:rect l="l" t="t" r="r" b="b"/>
              <a:pathLst>
                <a:path w="9336" h="8002" extrusionOk="0">
                  <a:moveTo>
                    <a:pt x="7692" y="1643"/>
                  </a:moveTo>
                  <a:lnTo>
                    <a:pt x="7692" y="3977"/>
                  </a:lnTo>
                  <a:lnTo>
                    <a:pt x="7144" y="3977"/>
                  </a:lnTo>
                  <a:lnTo>
                    <a:pt x="7144" y="5073"/>
                  </a:lnTo>
                  <a:lnTo>
                    <a:pt x="1643" y="5073"/>
                  </a:lnTo>
                  <a:lnTo>
                    <a:pt x="1643" y="1643"/>
                  </a:lnTo>
                  <a:close/>
                  <a:moveTo>
                    <a:pt x="8788" y="4525"/>
                  </a:moveTo>
                  <a:lnTo>
                    <a:pt x="8788" y="5073"/>
                  </a:lnTo>
                  <a:lnTo>
                    <a:pt x="7692" y="5073"/>
                  </a:lnTo>
                  <a:lnTo>
                    <a:pt x="7692" y="4525"/>
                  </a:lnTo>
                  <a:close/>
                  <a:moveTo>
                    <a:pt x="8788" y="548"/>
                  </a:moveTo>
                  <a:lnTo>
                    <a:pt x="8788" y="3977"/>
                  </a:lnTo>
                  <a:lnTo>
                    <a:pt x="8240" y="3977"/>
                  </a:lnTo>
                  <a:lnTo>
                    <a:pt x="8240" y="1096"/>
                  </a:lnTo>
                  <a:lnTo>
                    <a:pt x="1096" y="1096"/>
                  </a:lnTo>
                  <a:lnTo>
                    <a:pt x="1096" y="5620"/>
                  </a:lnTo>
                  <a:lnTo>
                    <a:pt x="7144" y="5620"/>
                  </a:lnTo>
                  <a:lnTo>
                    <a:pt x="7144" y="6168"/>
                  </a:lnTo>
                  <a:lnTo>
                    <a:pt x="548" y="6168"/>
                  </a:lnTo>
                  <a:lnTo>
                    <a:pt x="548" y="548"/>
                  </a:lnTo>
                  <a:close/>
                  <a:moveTo>
                    <a:pt x="5311" y="6716"/>
                  </a:moveTo>
                  <a:lnTo>
                    <a:pt x="5311" y="7454"/>
                  </a:lnTo>
                  <a:lnTo>
                    <a:pt x="4025" y="7454"/>
                  </a:lnTo>
                  <a:lnTo>
                    <a:pt x="4025" y="6716"/>
                  </a:lnTo>
                  <a:close/>
                  <a:moveTo>
                    <a:pt x="8788" y="5620"/>
                  </a:moveTo>
                  <a:lnTo>
                    <a:pt x="8788" y="6906"/>
                  </a:lnTo>
                  <a:cubicBezTo>
                    <a:pt x="8788" y="7216"/>
                    <a:pt x="8549" y="7454"/>
                    <a:pt x="8240" y="7454"/>
                  </a:cubicBezTo>
                  <a:cubicBezTo>
                    <a:pt x="7954" y="7454"/>
                    <a:pt x="7692" y="7216"/>
                    <a:pt x="7692" y="6906"/>
                  </a:cubicBezTo>
                  <a:lnTo>
                    <a:pt x="7692" y="5620"/>
                  </a:lnTo>
                  <a:close/>
                  <a:moveTo>
                    <a:pt x="0" y="0"/>
                  </a:moveTo>
                  <a:lnTo>
                    <a:pt x="0" y="6716"/>
                  </a:lnTo>
                  <a:lnTo>
                    <a:pt x="3477" y="6716"/>
                  </a:lnTo>
                  <a:lnTo>
                    <a:pt x="3477" y="7454"/>
                  </a:lnTo>
                  <a:lnTo>
                    <a:pt x="2929" y="7454"/>
                  </a:lnTo>
                  <a:lnTo>
                    <a:pt x="2929" y="8002"/>
                  </a:lnTo>
                  <a:lnTo>
                    <a:pt x="6406" y="8002"/>
                  </a:lnTo>
                  <a:lnTo>
                    <a:pt x="6406" y="7454"/>
                  </a:lnTo>
                  <a:lnTo>
                    <a:pt x="5858" y="7454"/>
                  </a:lnTo>
                  <a:lnTo>
                    <a:pt x="5858" y="6716"/>
                  </a:lnTo>
                  <a:lnTo>
                    <a:pt x="7144" y="6716"/>
                  </a:lnTo>
                  <a:lnTo>
                    <a:pt x="7144" y="6906"/>
                  </a:lnTo>
                  <a:cubicBezTo>
                    <a:pt x="7144" y="7526"/>
                    <a:pt x="7645" y="8002"/>
                    <a:pt x="8240" y="8002"/>
                  </a:cubicBezTo>
                  <a:cubicBezTo>
                    <a:pt x="8859" y="8002"/>
                    <a:pt x="9335" y="7526"/>
                    <a:pt x="9335" y="6906"/>
                  </a:cubicBezTo>
                  <a:lnTo>
                    <a:pt x="933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7" name="Google Shape;806;p70"/>
            <p:cNvSpPr/>
            <p:nvPr/>
          </p:nvSpPr>
          <p:spPr>
            <a:xfrm>
              <a:off x="4212869" y="1596078"/>
              <a:ext cx="64523" cy="64523"/>
            </a:xfrm>
            <a:custGeom>
              <a:avLst/>
              <a:gdLst/>
              <a:ahLst/>
              <a:cxnLst/>
              <a:rect l="l" t="t" r="r" b="b"/>
              <a:pathLst>
                <a:path w="1906" h="1906" extrusionOk="0">
                  <a:moveTo>
                    <a:pt x="1905" y="0"/>
                  </a:moveTo>
                  <a:cubicBezTo>
                    <a:pt x="857" y="0"/>
                    <a:pt x="0" y="858"/>
                    <a:pt x="0" y="1906"/>
                  </a:cubicBezTo>
                  <a:lnTo>
                    <a:pt x="548" y="1906"/>
                  </a:lnTo>
                  <a:cubicBezTo>
                    <a:pt x="548" y="1167"/>
                    <a:pt x="1167" y="548"/>
                    <a:pt x="1905" y="548"/>
                  </a:cubicBezTo>
                  <a:lnTo>
                    <a:pt x="190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8" name="Google Shape;807;p70"/>
            <p:cNvSpPr/>
            <p:nvPr/>
          </p:nvSpPr>
          <p:spPr>
            <a:xfrm>
              <a:off x="4249938" y="1633146"/>
              <a:ext cx="27454" cy="27454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810" y="1"/>
                  </a:moveTo>
                  <a:cubicBezTo>
                    <a:pt x="358" y="1"/>
                    <a:pt x="1" y="358"/>
                    <a:pt x="1" y="811"/>
                  </a:cubicBezTo>
                  <a:lnTo>
                    <a:pt x="548" y="811"/>
                  </a:lnTo>
                  <a:cubicBezTo>
                    <a:pt x="548" y="668"/>
                    <a:pt x="667" y="549"/>
                    <a:pt x="810" y="549"/>
                  </a:cubicBezTo>
                  <a:lnTo>
                    <a:pt x="81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9" name="Google Shape;898;p73"/>
          <p:cNvGrpSpPr/>
          <p:nvPr/>
        </p:nvGrpSpPr>
        <p:grpSpPr>
          <a:xfrm>
            <a:off x="6288537" y="1648546"/>
            <a:ext cx="1342519" cy="548626"/>
            <a:chOff x="5516461" y="2689177"/>
            <a:chExt cx="784594" cy="316047"/>
          </a:xfrm>
        </p:grpSpPr>
        <p:sp>
          <p:nvSpPr>
            <p:cNvPr id="60" name="Google Shape;899;p73"/>
            <p:cNvSpPr/>
            <p:nvPr/>
          </p:nvSpPr>
          <p:spPr>
            <a:xfrm>
              <a:off x="5985008" y="2689177"/>
              <a:ext cx="316047" cy="316047"/>
            </a:xfrm>
            <a:custGeom>
              <a:avLst/>
              <a:gdLst/>
              <a:ahLst/>
              <a:cxnLst/>
              <a:rect l="l" t="t" r="r" b="b"/>
              <a:pathLst>
                <a:path w="9336" h="9336" extrusionOk="0">
                  <a:moveTo>
                    <a:pt x="5454" y="524"/>
                  </a:moveTo>
                  <a:lnTo>
                    <a:pt x="5454" y="6883"/>
                  </a:lnTo>
                  <a:lnTo>
                    <a:pt x="548" y="6883"/>
                  </a:lnTo>
                  <a:lnTo>
                    <a:pt x="548" y="524"/>
                  </a:lnTo>
                  <a:close/>
                  <a:moveTo>
                    <a:pt x="5002" y="7431"/>
                  </a:moveTo>
                  <a:lnTo>
                    <a:pt x="3859" y="8455"/>
                  </a:lnTo>
                  <a:lnTo>
                    <a:pt x="3859" y="7431"/>
                  </a:lnTo>
                  <a:close/>
                  <a:moveTo>
                    <a:pt x="8788" y="2430"/>
                  </a:moveTo>
                  <a:lnTo>
                    <a:pt x="8788" y="8788"/>
                  </a:lnTo>
                  <a:lnTo>
                    <a:pt x="4311" y="8788"/>
                  </a:lnTo>
                  <a:lnTo>
                    <a:pt x="6026" y="7288"/>
                  </a:lnTo>
                  <a:lnTo>
                    <a:pt x="6026" y="6811"/>
                  </a:lnTo>
                  <a:lnTo>
                    <a:pt x="8240" y="6811"/>
                  </a:lnTo>
                  <a:lnTo>
                    <a:pt x="8240" y="6264"/>
                  </a:lnTo>
                  <a:lnTo>
                    <a:pt x="6026" y="6264"/>
                  </a:lnTo>
                  <a:lnTo>
                    <a:pt x="6026" y="5716"/>
                  </a:lnTo>
                  <a:lnTo>
                    <a:pt x="8240" y="5716"/>
                  </a:lnTo>
                  <a:lnTo>
                    <a:pt x="8240" y="5168"/>
                  </a:lnTo>
                  <a:lnTo>
                    <a:pt x="6026" y="5168"/>
                  </a:lnTo>
                  <a:lnTo>
                    <a:pt x="6026" y="4621"/>
                  </a:lnTo>
                  <a:lnTo>
                    <a:pt x="8240" y="4621"/>
                  </a:lnTo>
                  <a:lnTo>
                    <a:pt x="8240" y="4073"/>
                  </a:lnTo>
                  <a:lnTo>
                    <a:pt x="6026" y="4073"/>
                  </a:lnTo>
                  <a:lnTo>
                    <a:pt x="6026" y="3525"/>
                  </a:lnTo>
                  <a:lnTo>
                    <a:pt x="8240" y="3525"/>
                  </a:lnTo>
                  <a:lnTo>
                    <a:pt x="8240" y="2977"/>
                  </a:lnTo>
                  <a:lnTo>
                    <a:pt x="6026" y="2977"/>
                  </a:lnTo>
                  <a:lnTo>
                    <a:pt x="6026" y="2430"/>
                  </a:lnTo>
                  <a:close/>
                  <a:moveTo>
                    <a:pt x="1" y="1"/>
                  </a:moveTo>
                  <a:lnTo>
                    <a:pt x="1" y="7431"/>
                  </a:lnTo>
                  <a:lnTo>
                    <a:pt x="3311" y="7431"/>
                  </a:lnTo>
                  <a:lnTo>
                    <a:pt x="3311" y="9336"/>
                  </a:lnTo>
                  <a:lnTo>
                    <a:pt x="9336" y="9336"/>
                  </a:lnTo>
                  <a:lnTo>
                    <a:pt x="9336" y="1882"/>
                  </a:lnTo>
                  <a:lnTo>
                    <a:pt x="6026" y="1882"/>
                  </a:lnTo>
                  <a:lnTo>
                    <a:pt x="602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1" name="Google Shape;900;p73"/>
            <p:cNvSpPr/>
            <p:nvPr/>
          </p:nvSpPr>
          <p:spPr>
            <a:xfrm>
              <a:off x="6018856" y="2731253"/>
              <a:ext cx="123359" cy="164489"/>
            </a:xfrm>
            <a:custGeom>
              <a:avLst/>
              <a:gdLst/>
              <a:ahLst/>
              <a:cxnLst/>
              <a:rect l="l" t="t" r="r" b="b"/>
              <a:pathLst>
                <a:path w="3644" h="4859" extrusionOk="0">
                  <a:moveTo>
                    <a:pt x="1858" y="548"/>
                  </a:moveTo>
                  <a:cubicBezTo>
                    <a:pt x="2263" y="548"/>
                    <a:pt x="2644" y="786"/>
                    <a:pt x="2858" y="1167"/>
                  </a:cubicBezTo>
                  <a:cubicBezTo>
                    <a:pt x="3049" y="1548"/>
                    <a:pt x="3049" y="2001"/>
                    <a:pt x="2810" y="2358"/>
                  </a:cubicBezTo>
                  <a:lnTo>
                    <a:pt x="1810" y="4049"/>
                  </a:lnTo>
                  <a:lnTo>
                    <a:pt x="810" y="2358"/>
                  </a:lnTo>
                  <a:cubicBezTo>
                    <a:pt x="572" y="2001"/>
                    <a:pt x="572" y="1548"/>
                    <a:pt x="762" y="1167"/>
                  </a:cubicBezTo>
                  <a:cubicBezTo>
                    <a:pt x="977" y="786"/>
                    <a:pt x="1358" y="548"/>
                    <a:pt x="1763" y="548"/>
                  </a:cubicBezTo>
                  <a:close/>
                  <a:moveTo>
                    <a:pt x="1763" y="0"/>
                  </a:moveTo>
                  <a:cubicBezTo>
                    <a:pt x="1143" y="24"/>
                    <a:pt x="596" y="358"/>
                    <a:pt x="286" y="882"/>
                  </a:cubicBezTo>
                  <a:cubicBezTo>
                    <a:pt x="0" y="1453"/>
                    <a:pt x="0" y="2096"/>
                    <a:pt x="334" y="2644"/>
                  </a:cubicBezTo>
                  <a:lnTo>
                    <a:pt x="1334" y="4311"/>
                  </a:lnTo>
                  <a:lnTo>
                    <a:pt x="453" y="4311"/>
                  </a:lnTo>
                  <a:lnTo>
                    <a:pt x="453" y="4859"/>
                  </a:lnTo>
                  <a:lnTo>
                    <a:pt x="3191" y="4859"/>
                  </a:lnTo>
                  <a:lnTo>
                    <a:pt x="3191" y="4311"/>
                  </a:lnTo>
                  <a:lnTo>
                    <a:pt x="2286" y="4311"/>
                  </a:lnTo>
                  <a:lnTo>
                    <a:pt x="3287" y="2644"/>
                  </a:lnTo>
                  <a:cubicBezTo>
                    <a:pt x="3620" y="2096"/>
                    <a:pt x="3644" y="1453"/>
                    <a:pt x="3334" y="882"/>
                  </a:cubicBezTo>
                  <a:cubicBezTo>
                    <a:pt x="3025" y="358"/>
                    <a:pt x="2477" y="24"/>
                    <a:pt x="18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2" name="Google Shape;901;p73"/>
            <p:cNvSpPr/>
            <p:nvPr/>
          </p:nvSpPr>
          <p:spPr>
            <a:xfrm>
              <a:off x="5516461" y="2796487"/>
              <a:ext cx="25829" cy="25829"/>
            </a:xfrm>
            <a:custGeom>
              <a:avLst/>
              <a:gdLst/>
              <a:ahLst/>
              <a:cxnLst/>
              <a:rect l="l" t="t" r="r" b="b"/>
              <a:pathLst>
                <a:path w="763" h="763" extrusionOk="0">
                  <a:moveTo>
                    <a:pt x="381" y="0"/>
                  </a:moveTo>
                  <a:lnTo>
                    <a:pt x="0" y="381"/>
                  </a:lnTo>
                  <a:lnTo>
                    <a:pt x="381" y="762"/>
                  </a:lnTo>
                  <a:lnTo>
                    <a:pt x="762" y="381"/>
                  </a:lnTo>
                  <a:lnTo>
                    <a:pt x="38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5" name="Google Shape;723;p67">
            <a:hlinkClick r:id="rId3" action="ppaction://hlinksldjump"/>
          </p:cNvPr>
          <p:cNvSpPr/>
          <p:nvPr/>
        </p:nvSpPr>
        <p:spPr>
          <a:xfrm>
            <a:off x="8800034" y="2500037"/>
            <a:ext cx="128263" cy="126003"/>
          </a:xfrm>
          <a:custGeom>
            <a:avLst/>
            <a:gdLst/>
            <a:ahLst/>
            <a:cxnLst/>
            <a:rect l="l" t="t" r="r" b="b"/>
            <a:pathLst>
              <a:path w="212885" h="209134" extrusionOk="0">
                <a:moveTo>
                  <a:pt x="106442" y="0"/>
                </a:moveTo>
                <a:cubicBezTo>
                  <a:pt x="101296" y="0"/>
                  <a:pt x="96467" y="2010"/>
                  <a:pt x="92840" y="5637"/>
                </a:cubicBezTo>
                <a:lnTo>
                  <a:pt x="7574" y="90903"/>
                </a:lnTo>
                <a:cubicBezTo>
                  <a:pt x="7525" y="90928"/>
                  <a:pt x="7501" y="90977"/>
                  <a:pt x="7476" y="91001"/>
                </a:cubicBezTo>
                <a:cubicBezTo>
                  <a:pt x="1" y="98501"/>
                  <a:pt x="25" y="110682"/>
                  <a:pt x="7525" y="118181"/>
                </a:cubicBezTo>
                <a:cubicBezTo>
                  <a:pt x="10932" y="121613"/>
                  <a:pt x="15466" y="123598"/>
                  <a:pt x="20294" y="123794"/>
                </a:cubicBezTo>
                <a:cubicBezTo>
                  <a:pt x="20490" y="123818"/>
                  <a:pt x="20686" y="123818"/>
                  <a:pt x="20882" y="123818"/>
                </a:cubicBezTo>
                <a:lnTo>
                  <a:pt x="24289" y="123818"/>
                </a:lnTo>
                <a:lnTo>
                  <a:pt x="24289" y="186610"/>
                </a:lnTo>
                <a:cubicBezTo>
                  <a:pt x="24289" y="199036"/>
                  <a:pt x="34387" y="209133"/>
                  <a:pt x="46813" y="209133"/>
                </a:cubicBezTo>
                <a:lnTo>
                  <a:pt x="80194" y="209133"/>
                </a:lnTo>
                <a:cubicBezTo>
                  <a:pt x="83576" y="209133"/>
                  <a:pt x="86321" y="206388"/>
                  <a:pt x="86321" y="203006"/>
                </a:cubicBezTo>
                <a:lnTo>
                  <a:pt x="86321" y="153793"/>
                </a:lnTo>
                <a:cubicBezTo>
                  <a:pt x="86321" y="148131"/>
                  <a:pt x="90928" y="143523"/>
                  <a:pt x="96614" y="143523"/>
                </a:cubicBezTo>
                <a:lnTo>
                  <a:pt x="116295" y="143523"/>
                </a:lnTo>
                <a:cubicBezTo>
                  <a:pt x="121956" y="143523"/>
                  <a:pt x="126564" y="148131"/>
                  <a:pt x="126564" y="153793"/>
                </a:cubicBezTo>
                <a:lnTo>
                  <a:pt x="126564" y="203006"/>
                </a:lnTo>
                <a:cubicBezTo>
                  <a:pt x="126564" y="206388"/>
                  <a:pt x="129309" y="209133"/>
                  <a:pt x="132691" y="209133"/>
                </a:cubicBezTo>
                <a:lnTo>
                  <a:pt x="166072" y="209133"/>
                </a:lnTo>
                <a:cubicBezTo>
                  <a:pt x="178498" y="209133"/>
                  <a:pt x="188620" y="199036"/>
                  <a:pt x="188620" y="186610"/>
                </a:cubicBezTo>
                <a:lnTo>
                  <a:pt x="188620" y="123818"/>
                </a:lnTo>
                <a:lnTo>
                  <a:pt x="191757" y="123818"/>
                </a:lnTo>
                <a:cubicBezTo>
                  <a:pt x="196904" y="123818"/>
                  <a:pt x="201733" y="121833"/>
                  <a:pt x="205384" y="118181"/>
                </a:cubicBezTo>
                <a:cubicBezTo>
                  <a:pt x="212884" y="110682"/>
                  <a:pt x="212884" y="98476"/>
                  <a:pt x="205384" y="90977"/>
                </a:cubicBezTo>
                <a:lnTo>
                  <a:pt x="205384" y="90952"/>
                </a:lnTo>
                <a:lnTo>
                  <a:pt x="120069" y="5637"/>
                </a:lnTo>
                <a:cubicBezTo>
                  <a:pt x="116417" y="2010"/>
                  <a:pt x="111589" y="0"/>
                  <a:pt x="106442" y="0"/>
                </a:cubicBez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/>
          <p:cNvSpPr>
            <a:spLocks noGrp="1"/>
          </p:cNvSpPr>
          <p:nvPr>
            <p:ph type="title"/>
          </p:nvPr>
        </p:nvSpPr>
        <p:spPr>
          <a:xfrm>
            <a:off x="599191" y="395625"/>
            <a:ext cx="3152799" cy="457200"/>
          </a:xfrm>
        </p:spPr>
        <p:txBody>
          <a:bodyPr/>
          <a:lstStyle/>
          <a:p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Internship report </a:t>
            </a:r>
            <a:r>
              <a:rPr lang="sk-SK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first</a:t>
            </a:r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week</a:t>
            </a:r>
            <a:endParaRPr lang="sk-SK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" descr="No description available.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367" b="92318" l="0" r="97021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449803">
            <a:off x="2694827" y="714393"/>
            <a:ext cx="6072771" cy="4554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Google Shape;519;p61"/>
          <p:cNvCxnSpPr/>
          <p:nvPr/>
        </p:nvCxnSpPr>
        <p:spPr>
          <a:xfrm rot="10800000">
            <a:off x="713275" y="269100"/>
            <a:ext cx="69861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" name="Google Shape;521;p61"/>
          <p:cNvCxnSpPr/>
          <p:nvPr/>
        </p:nvCxnSpPr>
        <p:spPr>
          <a:xfrm>
            <a:off x="1444625" y="4874250"/>
            <a:ext cx="69843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" name="Google Shape;723;p67">
            <a:hlinkClick r:id="rId4" action="ppaction://hlinksldjump"/>
          </p:cNvPr>
          <p:cNvSpPr/>
          <p:nvPr/>
        </p:nvSpPr>
        <p:spPr>
          <a:xfrm>
            <a:off x="8800034" y="2500037"/>
            <a:ext cx="128263" cy="126003"/>
          </a:xfrm>
          <a:custGeom>
            <a:avLst/>
            <a:gdLst/>
            <a:ahLst/>
            <a:cxnLst/>
            <a:rect l="l" t="t" r="r" b="b"/>
            <a:pathLst>
              <a:path w="212885" h="209134" extrusionOk="0">
                <a:moveTo>
                  <a:pt x="106442" y="0"/>
                </a:moveTo>
                <a:cubicBezTo>
                  <a:pt x="101296" y="0"/>
                  <a:pt x="96467" y="2010"/>
                  <a:pt x="92840" y="5637"/>
                </a:cubicBezTo>
                <a:lnTo>
                  <a:pt x="7574" y="90903"/>
                </a:lnTo>
                <a:cubicBezTo>
                  <a:pt x="7525" y="90928"/>
                  <a:pt x="7501" y="90977"/>
                  <a:pt x="7476" y="91001"/>
                </a:cubicBezTo>
                <a:cubicBezTo>
                  <a:pt x="1" y="98501"/>
                  <a:pt x="25" y="110682"/>
                  <a:pt x="7525" y="118181"/>
                </a:cubicBezTo>
                <a:cubicBezTo>
                  <a:pt x="10932" y="121613"/>
                  <a:pt x="15466" y="123598"/>
                  <a:pt x="20294" y="123794"/>
                </a:cubicBezTo>
                <a:cubicBezTo>
                  <a:pt x="20490" y="123818"/>
                  <a:pt x="20686" y="123818"/>
                  <a:pt x="20882" y="123818"/>
                </a:cubicBezTo>
                <a:lnTo>
                  <a:pt x="24289" y="123818"/>
                </a:lnTo>
                <a:lnTo>
                  <a:pt x="24289" y="186610"/>
                </a:lnTo>
                <a:cubicBezTo>
                  <a:pt x="24289" y="199036"/>
                  <a:pt x="34387" y="209133"/>
                  <a:pt x="46813" y="209133"/>
                </a:cubicBezTo>
                <a:lnTo>
                  <a:pt x="80194" y="209133"/>
                </a:lnTo>
                <a:cubicBezTo>
                  <a:pt x="83576" y="209133"/>
                  <a:pt x="86321" y="206388"/>
                  <a:pt x="86321" y="203006"/>
                </a:cubicBezTo>
                <a:lnTo>
                  <a:pt x="86321" y="153793"/>
                </a:lnTo>
                <a:cubicBezTo>
                  <a:pt x="86321" y="148131"/>
                  <a:pt x="90928" y="143523"/>
                  <a:pt x="96614" y="143523"/>
                </a:cubicBezTo>
                <a:lnTo>
                  <a:pt x="116295" y="143523"/>
                </a:lnTo>
                <a:cubicBezTo>
                  <a:pt x="121956" y="143523"/>
                  <a:pt x="126564" y="148131"/>
                  <a:pt x="126564" y="153793"/>
                </a:cubicBezTo>
                <a:lnTo>
                  <a:pt x="126564" y="203006"/>
                </a:lnTo>
                <a:cubicBezTo>
                  <a:pt x="126564" y="206388"/>
                  <a:pt x="129309" y="209133"/>
                  <a:pt x="132691" y="209133"/>
                </a:cubicBezTo>
                <a:lnTo>
                  <a:pt x="166072" y="209133"/>
                </a:lnTo>
                <a:cubicBezTo>
                  <a:pt x="178498" y="209133"/>
                  <a:pt x="188620" y="199036"/>
                  <a:pt x="188620" y="186610"/>
                </a:cubicBezTo>
                <a:lnTo>
                  <a:pt x="188620" y="123818"/>
                </a:lnTo>
                <a:lnTo>
                  <a:pt x="191757" y="123818"/>
                </a:lnTo>
                <a:cubicBezTo>
                  <a:pt x="196904" y="123818"/>
                  <a:pt x="201733" y="121833"/>
                  <a:pt x="205384" y="118181"/>
                </a:cubicBezTo>
                <a:cubicBezTo>
                  <a:pt x="212884" y="110682"/>
                  <a:pt x="212884" y="98476"/>
                  <a:pt x="205384" y="90977"/>
                </a:cubicBezTo>
                <a:lnTo>
                  <a:pt x="205384" y="90952"/>
                </a:lnTo>
                <a:lnTo>
                  <a:pt x="120069" y="5637"/>
                </a:lnTo>
                <a:cubicBezTo>
                  <a:pt x="116417" y="2010"/>
                  <a:pt x="111589" y="0"/>
                  <a:pt x="106442" y="0"/>
                </a:cubicBez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541210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6" name="Picture 10" descr="https://arthotel.hr/wp-content/uploads/2018/06/ZB5_9723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18798">
            <a:off x="4438431" y="-389956"/>
            <a:ext cx="4948470" cy="29666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2" descr="https://arthotel.hr/wp-content/uploads/2018/06/ZB5_9721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8879" y="-1173735"/>
            <a:ext cx="5055384" cy="46880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https://arthotel.hr/wp-content/uploads/2018/06/ZB5_9727-1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2096264"/>
            <a:ext cx="4570855" cy="30472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63" name="Google Shape;563;p63"/>
          <p:cNvCxnSpPr/>
          <p:nvPr/>
        </p:nvCxnSpPr>
        <p:spPr>
          <a:xfrm rot="10800000">
            <a:off x="713275" y="269100"/>
            <a:ext cx="69861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65" name="Google Shape;565;p63"/>
          <p:cNvCxnSpPr/>
          <p:nvPr/>
        </p:nvCxnSpPr>
        <p:spPr>
          <a:xfrm>
            <a:off x="1444625" y="4874250"/>
            <a:ext cx="69843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66" name="Google Shape;566;p63">
            <a:hlinkClick r:id="rId7" action="ppaction://hlinksldjump"/>
          </p:cNvPr>
          <p:cNvSpPr/>
          <p:nvPr/>
        </p:nvSpPr>
        <p:spPr>
          <a:xfrm>
            <a:off x="8753166" y="2452039"/>
            <a:ext cx="222000" cy="2220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7" name="Google Shape;567;p63">
            <a:hlinkClick r:id="rId7" action="ppaction://hlinksldjump"/>
          </p:cNvPr>
          <p:cNvSpPr/>
          <p:nvPr/>
        </p:nvSpPr>
        <p:spPr>
          <a:xfrm>
            <a:off x="8800034" y="2500037"/>
            <a:ext cx="128263" cy="126003"/>
          </a:xfrm>
          <a:custGeom>
            <a:avLst/>
            <a:gdLst/>
            <a:ahLst/>
            <a:cxnLst/>
            <a:rect l="l" t="t" r="r" b="b"/>
            <a:pathLst>
              <a:path w="212885" h="209134" extrusionOk="0">
                <a:moveTo>
                  <a:pt x="106442" y="0"/>
                </a:moveTo>
                <a:cubicBezTo>
                  <a:pt x="101296" y="0"/>
                  <a:pt x="96467" y="2010"/>
                  <a:pt x="92840" y="5637"/>
                </a:cubicBezTo>
                <a:lnTo>
                  <a:pt x="7574" y="90903"/>
                </a:lnTo>
                <a:cubicBezTo>
                  <a:pt x="7525" y="90928"/>
                  <a:pt x="7501" y="90977"/>
                  <a:pt x="7476" y="91001"/>
                </a:cubicBezTo>
                <a:cubicBezTo>
                  <a:pt x="1" y="98501"/>
                  <a:pt x="25" y="110682"/>
                  <a:pt x="7525" y="118181"/>
                </a:cubicBezTo>
                <a:cubicBezTo>
                  <a:pt x="10932" y="121613"/>
                  <a:pt x="15466" y="123598"/>
                  <a:pt x="20294" y="123794"/>
                </a:cubicBezTo>
                <a:cubicBezTo>
                  <a:pt x="20490" y="123818"/>
                  <a:pt x="20686" y="123818"/>
                  <a:pt x="20882" y="123818"/>
                </a:cubicBezTo>
                <a:lnTo>
                  <a:pt x="24289" y="123818"/>
                </a:lnTo>
                <a:lnTo>
                  <a:pt x="24289" y="186610"/>
                </a:lnTo>
                <a:cubicBezTo>
                  <a:pt x="24289" y="199036"/>
                  <a:pt x="34387" y="209133"/>
                  <a:pt x="46813" y="209133"/>
                </a:cubicBezTo>
                <a:lnTo>
                  <a:pt x="80194" y="209133"/>
                </a:lnTo>
                <a:cubicBezTo>
                  <a:pt x="83576" y="209133"/>
                  <a:pt x="86321" y="206388"/>
                  <a:pt x="86321" y="203006"/>
                </a:cubicBezTo>
                <a:lnTo>
                  <a:pt x="86321" y="153793"/>
                </a:lnTo>
                <a:cubicBezTo>
                  <a:pt x="86321" y="148131"/>
                  <a:pt x="90928" y="143523"/>
                  <a:pt x="96614" y="143523"/>
                </a:cubicBezTo>
                <a:lnTo>
                  <a:pt x="116295" y="143523"/>
                </a:lnTo>
                <a:cubicBezTo>
                  <a:pt x="121956" y="143523"/>
                  <a:pt x="126564" y="148131"/>
                  <a:pt x="126564" y="153793"/>
                </a:cubicBezTo>
                <a:lnTo>
                  <a:pt x="126564" y="203006"/>
                </a:lnTo>
                <a:cubicBezTo>
                  <a:pt x="126564" y="206388"/>
                  <a:pt x="129309" y="209133"/>
                  <a:pt x="132691" y="209133"/>
                </a:cubicBezTo>
                <a:lnTo>
                  <a:pt x="166072" y="209133"/>
                </a:lnTo>
                <a:cubicBezTo>
                  <a:pt x="178498" y="209133"/>
                  <a:pt x="188620" y="199036"/>
                  <a:pt x="188620" y="186610"/>
                </a:cubicBezTo>
                <a:lnTo>
                  <a:pt x="188620" y="123818"/>
                </a:lnTo>
                <a:lnTo>
                  <a:pt x="191757" y="123818"/>
                </a:lnTo>
                <a:cubicBezTo>
                  <a:pt x="196904" y="123818"/>
                  <a:pt x="201733" y="121833"/>
                  <a:pt x="205384" y="118181"/>
                </a:cubicBezTo>
                <a:cubicBezTo>
                  <a:pt x="212884" y="110682"/>
                  <a:pt x="212884" y="98476"/>
                  <a:pt x="205384" y="90977"/>
                </a:cubicBezTo>
                <a:lnTo>
                  <a:pt x="205384" y="90952"/>
                </a:lnTo>
                <a:lnTo>
                  <a:pt x="120069" y="5637"/>
                </a:lnTo>
                <a:cubicBezTo>
                  <a:pt x="116417" y="2010"/>
                  <a:pt x="111589" y="0"/>
                  <a:pt x="106442" y="0"/>
                </a:cubicBezTo>
                <a:close/>
              </a:path>
            </a:pathLst>
          </a:cu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8" name="Google Shape;568;p63">
            <a:hlinkClick r:id="" action="ppaction://hlinkshowjump?jump=previousslide"/>
          </p:cNvPr>
          <p:cNvSpPr/>
          <p:nvPr/>
        </p:nvSpPr>
        <p:spPr>
          <a:xfrm rot="-5400000">
            <a:off x="8841708" y="2282123"/>
            <a:ext cx="45000" cy="99900"/>
          </a:xfrm>
          <a:prstGeom prst="chevron">
            <a:avLst>
              <a:gd name="adj" fmla="val 100000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9" name="Google Shape;569;p63">
            <a:hlinkClick r:id="" action="ppaction://hlinkshowjump?jump=nextslide"/>
          </p:cNvPr>
          <p:cNvSpPr/>
          <p:nvPr/>
        </p:nvSpPr>
        <p:spPr>
          <a:xfrm rot="5400000">
            <a:off x="8835292" y="2755177"/>
            <a:ext cx="57600" cy="99900"/>
          </a:xfrm>
          <a:prstGeom prst="chevron">
            <a:avLst>
              <a:gd name="adj" fmla="val 100000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104" name="Picture 8" descr="https://arthotel.hr/wp-content/uploads/2018/06/ZB5_9726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0854" y="2083853"/>
            <a:ext cx="4589471" cy="30596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Google Shape;547;p62"/>
          <p:cNvSpPr/>
          <p:nvPr/>
        </p:nvSpPr>
        <p:spPr>
          <a:xfrm>
            <a:off x="-1" y="-136236"/>
            <a:ext cx="9058276" cy="5279736"/>
          </a:xfrm>
          <a:prstGeom prst="rect">
            <a:avLst/>
          </a:prstGeom>
          <a:solidFill>
            <a:schemeClr val="dk1">
              <a:alpha val="4581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1" name="Google Shape;561;p63"/>
          <p:cNvSpPr txBox="1">
            <a:spLocks noGrp="1"/>
          </p:cNvSpPr>
          <p:nvPr>
            <p:ph type="subTitle" idx="1"/>
          </p:nvPr>
        </p:nvSpPr>
        <p:spPr>
          <a:xfrm>
            <a:off x="713275" y="1565846"/>
            <a:ext cx="4297800" cy="1005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hotel was once home to one of the best pastry shops in town,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Bobis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The building itself was modified and renovated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sk-SK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/>
            <a:endParaRPr lang="sk-SK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Bobis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meant tradition, quality and loyalty to old recipes that were once used in Split households.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Bobis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left his mark on thousands of children and left them with sweet memories.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0" name="Google Shape;560;p63"/>
          <p:cNvSpPr txBox="1">
            <a:spLocks noGrp="1"/>
          </p:cNvSpPr>
          <p:nvPr>
            <p:ph type="title"/>
          </p:nvPr>
        </p:nvSpPr>
        <p:spPr>
          <a:xfrm>
            <a:off x="713279" y="773248"/>
            <a:ext cx="3946774" cy="640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Hotel </a:t>
            </a:r>
            <a:r>
              <a:rPr lang="sk-SK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History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Google Shape;723;p67">
            <a:hlinkClick r:id="rId7" action="ppaction://hlinksldjump"/>
          </p:cNvPr>
          <p:cNvSpPr/>
          <p:nvPr/>
        </p:nvSpPr>
        <p:spPr>
          <a:xfrm>
            <a:off x="8952434" y="2652437"/>
            <a:ext cx="128263" cy="126003"/>
          </a:xfrm>
          <a:custGeom>
            <a:avLst/>
            <a:gdLst/>
            <a:ahLst/>
            <a:cxnLst/>
            <a:rect l="l" t="t" r="r" b="b"/>
            <a:pathLst>
              <a:path w="212885" h="209134" extrusionOk="0">
                <a:moveTo>
                  <a:pt x="106442" y="0"/>
                </a:moveTo>
                <a:cubicBezTo>
                  <a:pt x="101296" y="0"/>
                  <a:pt x="96467" y="2010"/>
                  <a:pt x="92840" y="5637"/>
                </a:cubicBezTo>
                <a:lnTo>
                  <a:pt x="7574" y="90903"/>
                </a:lnTo>
                <a:cubicBezTo>
                  <a:pt x="7525" y="90928"/>
                  <a:pt x="7501" y="90977"/>
                  <a:pt x="7476" y="91001"/>
                </a:cubicBezTo>
                <a:cubicBezTo>
                  <a:pt x="1" y="98501"/>
                  <a:pt x="25" y="110682"/>
                  <a:pt x="7525" y="118181"/>
                </a:cubicBezTo>
                <a:cubicBezTo>
                  <a:pt x="10932" y="121613"/>
                  <a:pt x="15466" y="123598"/>
                  <a:pt x="20294" y="123794"/>
                </a:cubicBezTo>
                <a:cubicBezTo>
                  <a:pt x="20490" y="123818"/>
                  <a:pt x="20686" y="123818"/>
                  <a:pt x="20882" y="123818"/>
                </a:cubicBezTo>
                <a:lnTo>
                  <a:pt x="24289" y="123818"/>
                </a:lnTo>
                <a:lnTo>
                  <a:pt x="24289" y="186610"/>
                </a:lnTo>
                <a:cubicBezTo>
                  <a:pt x="24289" y="199036"/>
                  <a:pt x="34387" y="209133"/>
                  <a:pt x="46813" y="209133"/>
                </a:cubicBezTo>
                <a:lnTo>
                  <a:pt x="80194" y="209133"/>
                </a:lnTo>
                <a:cubicBezTo>
                  <a:pt x="83576" y="209133"/>
                  <a:pt x="86321" y="206388"/>
                  <a:pt x="86321" y="203006"/>
                </a:cubicBezTo>
                <a:lnTo>
                  <a:pt x="86321" y="153793"/>
                </a:lnTo>
                <a:cubicBezTo>
                  <a:pt x="86321" y="148131"/>
                  <a:pt x="90928" y="143523"/>
                  <a:pt x="96614" y="143523"/>
                </a:cubicBezTo>
                <a:lnTo>
                  <a:pt x="116295" y="143523"/>
                </a:lnTo>
                <a:cubicBezTo>
                  <a:pt x="121956" y="143523"/>
                  <a:pt x="126564" y="148131"/>
                  <a:pt x="126564" y="153793"/>
                </a:cubicBezTo>
                <a:lnTo>
                  <a:pt x="126564" y="203006"/>
                </a:lnTo>
                <a:cubicBezTo>
                  <a:pt x="126564" y="206388"/>
                  <a:pt x="129309" y="209133"/>
                  <a:pt x="132691" y="209133"/>
                </a:cubicBezTo>
                <a:lnTo>
                  <a:pt x="166072" y="209133"/>
                </a:lnTo>
                <a:cubicBezTo>
                  <a:pt x="178498" y="209133"/>
                  <a:pt x="188620" y="199036"/>
                  <a:pt x="188620" y="186610"/>
                </a:cubicBezTo>
                <a:lnTo>
                  <a:pt x="188620" y="123818"/>
                </a:lnTo>
                <a:lnTo>
                  <a:pt x="191757" y="123818"/>
                </a:lnTo>
                <a:cubicBezTo>
                  <a:pt x="196904" y="123818"/>
                  <a:pt x="201733" y="121833"/>
                  <a:pt x="205384" y="118181"/>
                </a:cubicBezTo>
                <a:cubicBezTo>
                  <a:pt x="212884" y="110682"/>
                  <a:pt x="212884" y="98476"/>
                  <a:pt x="205384" y="90977"/>
                </a:cubicBezTo>
                <a:lnTo>
                  <a:pt x="205384" y="90952"/>
                </a:lnTo>
                <a:lnTo>
                  <a:pt x="120069" y="5637"/>
                </a:lnTo>
                <a:cubicBezTo>
                  <a:pt x="116417" y="2010"/>
                  <a:pt x="111589" y="0"/>
                  <a:pt x="106442" y="0"/>
                </a:cubicBezTo>
                <a:close/>
              </a:path>
            </a:pathLst>
          </a:cu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otel Chain Company Profile by Slidesgo">
  <a:themeElements>
    <a:clrScheme name="Simple Light">
      <a:dk1>
        <a:srgbClr val="1B1B1B"/>
      </a:dk1>
      <a:lt1>
        <a:srgbClr val="F4EAE5"/>
      </a:lt1>
      <a:dk2>
        <a:srgbClr val="FFFFFF"/>
      </a:dk2>
      <a:lt2>
        <a:srgbClr val="FFFFFF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1B1B1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</TotalTime>
  <Words>509</Words>
  <Application>Microsoft Office PowerPoint</Application>
  <PresentationFormat>Prezentácia na obrazovke (16:9)</PresentationFormat>
  <Paragraphs>98</Paragraphs>
  <Slides>20</Slides>
  <Notes>15</Notes>
  <HiddenSlides>0</HiddenSlides>
  <MMClips>0</MMClips>
  <ScaleCrop>false</ScaleCrop>
  <HeadingPairs>
    <vt:vector size="6" baseType="variant">
      <vt:variant>
        <vt:lpstr>Použité písma</vt:lpstr>
      </vt:variant>
      <vt:variant>
        <vt:i4>8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20</vt:i4>
      </vt:variant>
    </vt:vector>
  </HeadingPairs>
  <TitlesOfParts>
    <vt:vector size="29" baseType="lpstr">
      <vt:lpstr>Times New Roman</vt:lpstr>
      <vt:lpstr>Raleway ExtraBold</vt:lpstr>
      <vt:lpstr>Nanum Gothic</vt:lpstr>
      <vt:lpstr>Roboto Condensed</vt:lpstr>
      <vt:lpstr>Abhaya Libre</vt:lpstr>
      <vt:lpstr>Anaheim</vt:lpstr>
      <vt:lpstr>Arial</vt:lpstr>
      <vt:lpstr>Raleway</vt:lpstr>
      <vt:lpstr>Hotel Chain Company Profile by Slidesgo</vt:lpstr>
      <vt:lpstr>Internship Report Croatia, Split</vt:lpstr>
      <vt:lpstr>PRESENTATION CONTENT</vt:lpstr>
      <vt:lpstr>Croatia and Split</vt:lpstr>
      <vt:lpstr>HOTEL ART****</vt:lpstr>
      <vt:lpstr>Hotel ART****</vt:lpstr>
      <vt:lpstr>Organizational structure </vt:lpstr>
      <vt:lpstr>Performed activites </vt:lpstr>
      <vt:lpstr>Internship report first week</vt:lpstr>
      <vt:lpstr>Hotel History</vt:lpstr>
      <vt:lpstr>HOTEL GALLERY</vt:lpstr>
      <vt:lpstr>Prezentácia programu PowerPoint</vt:lpstr>
      <vt:lpstr>Hotel CORNARO*****</vt:lpstr>
      <vt:lpstr>Organizational structure</vt:lpstr>
      <vt:lpstr>Performed activites</vt:lpstr>
      <vt:lpstr>Internship report second week</vt:lpstr>
      <vt:lpstr>Workplace</vt:lpstr>
      <vt:lpstr>Prezentácia programu PowerPoint</vt:lpstr>
      <vt:lpstr>Personal internship outcome</vt:lpstr>
      <vt:lpstr>RESOURCES</vt:lpstr>
      <vt:lpstr>THANKS FOR YOUR ATTENTION!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Správa z praxe Chorvátsko, Split</dc:title>
  <dc:creator>TOBI</dc:creator>
  <cp:lastModifiedBy>skola</cp:lastModifiedBy>
  <cp:revision>21</cp:revision>
  <dcterms:modified xsi:type="dcterms:W3CDTF">2024-11-04T13:53:53Z</dcterms:modified>
</cp:coreProperties>
</file>