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225C-659B-457D-8AE9-F9B41C0710E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7675A56-DFB9-4FB8-8BDD-EAA846D32C4C}">
      <dgm:prSet phldrT="[Text]"/>
      <dgm:spPr/>
      <dgm:t>
        <a:bodyPr/>
        <a:lstStyle/>
        <a:p>
          <a:r>
            <a:rPr lang="sk-SK" dirty="0" err="1" smtClean="0"/>
            <a:t>General</a:t>
          </a:r>
          <a:r>
            <a:rPr lang="sk-SK" dirty="0" smtClean="0"/>
            <a:t> </a:t>
          </a:r>
          <a:r>
            <a:rPr lang="sk-SK" dirty="0" err="1" smtClean="0"/>
            <a:t>manager</a:t>
          </a:r>
          <a:endParaRPr lang="sk-SK" dirty="0"/>
        </a:p>
      </dgm:t>
    </dgm:pt>
    <dgm:pt modelId="{241FC08A-2EBA-4F13-A672-A974CFE53843}" type="parTrans" cxnId="{2E8EFF15-C6F8-46FE-AFF3-28DE11FFDF19}">
      <dgm:prSet/>
      <dgm:spPr/>
      <dgm:t>
        <a:bodyPr/>
        <a:lstStyle/>
        <a:p>
          <a:endParaRPr lang="sk-SK"/>
        </a:p>
      </dgm:t>
    </dgm:pt>
    <dgm:pt modelId="{EB74FA27-E8AA-49DA-92A4-E21FCCB91018}" type="sibTrans" cxnId="{2E8EFF15-C6F8-46FE-AFF3-28DE11FFDF19}">
      <dgm:prSet/>
      <dgm:spPr/>
      <dgm:t>
        <a:bodyPr/>
        <a:lstStyle/>
        <a:p>
          <a:endParaRPr lang="sk-SK"/>
        </a:p>
      </dgm:t>
    </dgm:pt>
    <dgm:pt modelId="{6289F279-ED91-47DB-B5ED-39228F8507D9}">
      <dgm:prSet phldrT="[Text]"/>
      <dgm:spPr/>
      <dgm:t>
        <a:bodyPr/>
        <a:lstStyle/>
        <a:p>
          <a:r>
            <a:rPr lang="sk-SK" dirty="0" err="1" smtClean="0"/>
            <a:t>Maintenance</a:t>
          </a:r>
          <a:endParaRPr lang="sk-SK" dirty="0"/>
        </a:p>
      </dgm:t>
    </dgm:pt>
    <dgm:pt modelId="{23B2E0FF-0E4D-41FE-AC9B-AE825E2AF9A0}" type="parTrans" cxnId="{4DCB86E9-8D92-4BEB-8975-0A5D0E9442AB}">
      <dgm:prSet/>
      <dgm:spPr/>
      <dgm:t>
        <a:bodyPr/>
        <a:lstStyle/>
        <a:p>
          <a:endParaRPr lang="sk-SK"/>
        </a:p>
      </dgm:t>
    </dgm:pt>
    <dgm:pt modelId="{4FC98BDB-22FC-44CB-9296-E5580D02E263}" type="sibTrans" cxnId="{4DCB86E9-8D92-4BEB-8975-0A5D0E9442AB}">
      <dgm:prSet/>
      <dgm:spPr/>
      <dgm:t>
        <a:bodyPr/>
        <a:lstStyle/>
        <a:p>
          <a:endParaRPr lang="sk-SK"/>
        </a:p>
      </dgm:t>
    </dgm:pt>
    <dgm:pt modelId="{998D490B-932E-4293-8DCD-40B5A5D9A583}">
      <dgm:prSet/>
      <dgm:spPr/>
      <dgm:t>
        <a:bodyPr/>
        <a:lstStyle/>
        <a:p>
          <a:r>
            <a:rPr lang="sk-SK" dirty="0" err="1" smtClean="0"/>
            <a:t>Head</a:t>
          </a:r>
          <a:r>
            <a:rPr lang="sk-SK" dirty="0" smtClean="0"/>
            <a:t> </a:t>
          </a:r>
          <a:r>
            <a:rPr lang="sk-SK" dirty="0" err="1" smtClean="0"/>
            <a:t>of</a:t>
          </a:r>
          <a:r>
            <a:rPr lang="sk-SK" dirty="0" smtClean="0"/>
            <a:t> </a:t>
          </a:r>
          <a:r>
            <a:rPr lang="sk-SK" dirty="0" err="1" smtClean="0"/>
            <a:t>finance</a:t>
          </a:r>
          <a:endParaRPr lang="sk-SK" dirty="0"/>
        </a:p>
      </dgm:t>
    </dgm:pt>
    <dgm:pt modelId="{A0B5C0F4-A731-4593-852C-697F3658862B}" type="parTrans" cxnId="{40E6623F-D3CB-46E5-A752-24A34801E999}">
      <dgm:prSet/>
      <dgm:spPr/>
      <dgm:t>
        <a:bodyPr/>
        <a:lstStyle/>
        <a:p>
          <a:endParaRPr lang="sk-SK"/>
        </a:p>
      </dgm:t>
    </dgm:pt>
    <dgm:pt modelId="{CEB39D91-C6FB-4DD1-A45B-DD0FE6BB5B16}" type="sibTrans" cxnId="{40E6623F-D3CB-46E5-A752-24A34801E999}">
      <dgm:prSet/>
      <dgm:spPr/>
      <dgm:t>
        <a:bodyPr/>
        <a:lstStyle/>
        <a:p>
          <a:endParaRPr lang="sk-SK"/>
        </a:p>
      </dgm:t>
    </dgm:pt>
    <dgm:pt modelId="{406A6C01-0EEE-4054-B21D-A05E53133103}">
      <dgm:prSet/>
      <dgm:spPr/>
      <dgm:t>
        <a:bodyPr/>
        <a:lstStyle/>
        <a:p>
          <a:r>
            <a:rPr lang="sk-SK" b="0" i="0" dirty="0" err="1" smtClean="0"/>
            <a:t>Reservations</a:t>
          </a:r>
          <a:r>
            <a:rPr lang="sk-SK" b="0" i="0" dirty="0" smtClean="0"/>
            <a:t> agent</a:t>
          </a:r>
          <a:endParaRPr lang="sk-SK" dirty="0"/>
        </a:p>
      </dgm:t>
    </dgm:pt>
    <dgm:pt modelId="{467072BB-1103-47B3-8364-3C8FCCB7EBE5}" type="parTrans" cxnId="{C0ADCF3C-66C4-4FCC-A284-519F95444259}">
      <dgm:prSet/>
      <dgm:spPr/>
      <dgm:t>
        <a:bodyPr/>
        <a:lstStyle/>
        <a:p>
          <a:endParaRPr lang="sk-SK"/>
        </a:p>
      </dgm:t>
    </dgm:pt>
    <dgm:pt modelId="{839E0B39-089F-4727-9807-F27D5D7534CB}" type="sibTrans" cxnId="{C0ADCF3C-66C4-4FCC-A284-519F95444259}">
      <dgm:prSet/>
      <dgm:spPr/>
      <dgm:t>
        <a:bodyPr/>
        <a:lstStyle/>
        <a:p>
          <a:endParaRPr lang="sk-SK"/>
        </a:p>
      </dgm:t>
    </dgm:pt>
    <dgm:pt modelId="{E7AF60EF-FB22-4A88-A8E6-D2D38539D2C9}">
      <dgm:prSet/>
      <dgm:spPr/>
      <dgm:t>
        <a:bodyPr/>
        <a:lstStyle/>
        <a:p>
          <a:r>
            <a:rPr lang="sk-SK" b="0" i="0" dirty="0" smtClean="0"/>
            <a:t>Front </a:t>
          </a:r>
          <a:r>
            <a:rPr lang="sk-SK" b="0" i="0" dirty="0" err="1" smtClean="0"/>
            <a:t>office</a:t>
          </a:r>
          <a:r>
            <a:rPr lang="sk-SK" b="0" i="0" dirty="0" smtClean="0"/>
            <a:t> </a:t>
          </a:r>
          <a:r>
            <a:rPr lang="sk-SK" b="0" i="0" dirty="0" err="1" smtClean="0"/>
            <a:t>manager</a:t>
          </a:r>
          <a:endParaRPr lang="sk-SK" dirty="0"/>
        </a:p>
      </dgm:t>
    </dgm:pt>
    <dgm:pt modelId="{3A4C82BF-D36A-46E6-9A2F-04775F41C3A7}" type="parTrans" cxnId="{CE8A16EB-023F-447F-B7F6-EC812657ABBA}">
      <dgm:prSet/>
      <dgm:spPr/>
      <dgm:t>
        <a:bodyPr/>
        <a:lstStyle/>
        <a:p>
          <a:endParaRPr lang="sk-SK"/>
        </a:p>
      </dgm:t>
    </dgm:pt>
    <dgm:pt modelId="{EAE8E3DA-986D-46CC-970F-ABDE52550458}" type="sibTrans" cxnId="{CE8A16EB-023F-447F-B7F6-EC812657ABBA}">
      <dgm:prSet/>
      <dgm:spPr/>
      <dgm:t>
        <a:bodyPr/>
        <a:lstStyle/>
        <a:p>
          <a:endParaRPr lang="sk-SK"/>
        </a:p>
      </dgm:t>
    </dgm:pt>
    <dgm:pt modelId="{DE7E7F27-9D53-4760-A23C-705B6D0734C1}">
      <dgm:prSet/>
      <dgm:spPr/>
      <dgm:t>
        <a:bodyPr/>
        <a:lstStyle/>
        <a:p>
          <a:r>
            <a:rPr lang="sk-SK" dirty="0" smtClean="0"/>
            <a:t>Main </a:t>
          </a:r>
          <a:r>
            <a:rPr lang="sk-SK" dirty="0" err="1" smtClean="0"/>
            <a:t>waiter</a:t>
          </a:r>
          <a:endParaRPr lang="sk-SK" dirty="0"/>
        </a:p>
      </dgm:t>
    </dgm:pt>
    <dgm:pt modelId="{16358261-0949-4312-BF7E-6D8589834CFD}" type="parTrans" cxnId="{CC786FB7-F184-4A71-9063-53A197D5F4C5}">
      <dgm:prSet/>
      <dgm:spPr/>
      <dgm:t>
        <a:bodyPr/>
        <a:lstStyle/>
        <a:p>
          <a:endParaRPr lang="sk-SK"/>
        </a:p>
      </dgm:t>
    </dgm:pt>
    <dgm:pt modelId="{C5912697-4A6A-47C5-ABF9-D0CABE1BE995}" type="sibTrans" cxnId="{CC786FB7-F184-4A71-9063-53A197D5F4C5}">
      <dgm:prSet/>
      <dgm:spPr/>
      <dgm:t>
        <a:bodyPr/>
        <a:lstStyle/>
        <a:p>
          <a:endParaRPr lang="sk-SK"/>
        </a:p>
      </dgm:t>
    </dgm:pt>
    <dgm:pt modelId="{7A918DE8-25AB-4F20-A693-85DF669A0C33}">
      <dgm:prSet/>
      <dgm:spPr/>
      <dgm:t>
        <a:bodyPr/>
        <a:lstStyle/>
        <a:p>
          <a:r>
            <a:rPr lang="sk-SK" dirty="0" smtClean="0"/>
            <a:t>Main </a:t>
          </a:r>
          <a:r>
            <a:rPr lang="sk-SK" dirty="0" err="1" smtClean="0"/>
            <a:t>chef</a:t>
          </a:r>
          <a:endParaRPr lang="sk-SK" dirty="0"/>
        </a:p>
      </dgm:t>
    </dgm:pt>
    <dgm:pt modelId="{629672AC-5195-4958-9F68-0CA188DC4118}" type="parTrans" cxnId="{EB9E1F85-FED5-4DD0-9DA2-5FA09E5C0793}">
      <dgm:prSet/>
      <dgm:spPr/>
      <dgm:t>
        <a:bodyPr/>
        <a:lstStyle/>
        <a:p>
          <a:endParaRPr lang="sk-SK"/>
        </a:p>
      </dgm:t>
    </dgm:pt>
    <dgm:pt modelId="{2B9EC23E-89B6-4108-8280-04CF16AC6032}" type="sibTrans" cxnId="{EB9E1F85-FED5-4DD0-9DA2-5FA09E5C0793}">
      <dgm:prSet/>
      <dgm:spPr/>
      <dgm:t>
        <a:bodyPr/>
        <a:lstStyle/>
        <a:p>
          <a:endParaRPr lang="sk-SK"/>
        </a:p>
      </dgm:t>
    </dgm:pt>
    <dgm:pt modelId="{271E1EEB-CA03-42D6-884A-61463A9FFD57}">
      <dgm:prSet/>
      <dgm:spPr/>
      <dgm:t>
        <a:bodyPr/>
        <a:lstStyle/>
        <a:p>
          <a:r>
            <a:rPr lang="sk-SK" dirty="0" err="1" smtClean="0"/>
            <a:t>Head</a:t>
          </a:r>
          <a:r>
            <a:rPr lang="sk-SK" dirty="0" smtClean="0"/>
            <a:t> </a:t>
          </a:r>
          <a:r>
            <a:rPr lang="sk-SK" dirty="0" err="1" smtClean="0"/>
            <a:t>of</a:t>
          </a:r>
          <a:r>
            <a:rPr lang="sk-SK" dirty="0" smtClean="0"/>
            <a:t> </a:t>
          </a:r>
          <a:r>
            <a:rPr lang="sk-SK" dirty="0" err="1" smtClean="0"/>
            <a:t>housekeeping</a:t>
          </a:r>
          <a:endParaRPr lang="sk-SK" dirty="0"/>
        </a:p>
      </dgm:t>
    </dgm:pt>
    <dgm:pt modelId="{F5B2424C-9461-411B-9012-EA68C73FAA80}" type="parTrans" cxnId="{95A8B10F-4E6D-4302-AD4A-24667F0B91E6}">
      <dgm:prSet/>
      <dgm:spPr/>
      <dgm:t>
        <a:bodyPr/>
        <a:lstStyle/>
        <a:p>
          <a:endParaRPr lang="sk-SK"/>
        </a:p>
      </dgm:t>
    </dgm:pt>
    <dgm:pt modelId="{B396F34B-1777-4DEE-A7D6-CDE885D5BD6C}" type="sibTrans" cxnId="{95A8B10F-4E6D-4302-AD4A-24667F0B91E6}">
      <dgm:prSet/>
      <dgm:spPr/>
      <dgm:t>
        <a:bodyPr/>
        <a:lstStyle/>
        <a:p>
          <a:endParaRPr lang="sk-SK"/>
        </a:p>
      </dgm:t>
    </dgm:pt>
    <dgm:pt modelId="{DA43F892-809F-4D5B-B6F7-228CF2E46248}" type="asst">
      <dgm:prSet/>
      <dgm:spPr/>
      <dgm:t>
        <a:bodyPr/>
        <a:lstStyle/>
        <a:p>
          <a:r>
            <a:rPr lang="sk-SK" dirty="0" err="1" smtClean="0"/>
            <a:t>Accountant</a:t>
          </a:r>
          <a:endParaRPr lang="sk-SK" dirty="0"/>
        </a:p>
      </dgm:t>
    </dgm:pt>
    <dgm:pt modelId="{07985AC2-12DE-4D11-A762-8F47A6FDBCE1}" type="parTrans" cxnId="{A3CB0C29-C6CC-4BE1-9741-49E587D67E51}">
      <dgm:prSet/>
      <dgm:spPr/>
      <dgm:t>
        <a:bodyPr/>
        <a:lstStyle/>
        <a:p>
          <a:endParaRPr lang="sk-SK"/>
        </a:p>
      </dgm:t>
    </dgm:pt>
    <dgm:pt modelId="{CF34FC59-E6BB-4772-9A3C-DEF5A71E342D}" type="sibTrans" cxnId="{A3CB0C29-C6CC-4BE1-9741-49E587D67E51}">
      <dgm:prSet/>
      <dgm:spPr/>
      <dgm:t>
        <a:bodyPr/>
        <a:lstStyle/>
        <a:p>
          <a:endParaRPr lang="sk-SK"/>
        </a:p>
      </dgm:t>
    </dgm:pt>
    <dgm:pt modelId="{2F00EC13-00EC-4FDF-947A-B152954B4CCB}">
      <dgm:prSet/>
      <dgm:spPr/>
      <dgm:t>
        <a:bodyPr/>
        <a:lstStyle/>
        <a:p>
          <a:r>
            <a:rPr lang="sk-SK" dirty="0" smtClean="0"/>
            <a:t>HR </a:t>
          </a:r>
          <a:r>
            <a:rPr lang="sk-SK" dirty="0" err="1" smtClean="0"/>
            <a:t>specialist</a:t>
          </a:r>
          <a:endParaRPr lang="sk-SK" dirty="0"/>
        </a:p>
      </dgm:t>
    </dgm:pt>
    <dgm:pt modelId="{68F1FA0C-86DA-465D-81B9-F1458B56BA6D}" type="parTrans" cxnId="{174A2E2A-AFA0-419C-8A67-4E191AE6D899}">
      <dgm:prSet/>
      <dgm:spPr/>
      <dgm:t>
        <a:bodyPr/>
        <a:lstStyle/>
        <a:p>
          <a:endParaRPr lang="sk-SK"/>
        </a:p>
      </dgm:t>
    </dgm:pt>
    <dgm:pt modelId="{A07C449F-4B41-48A0-AC63-0F4D8BB16F5A}" type="sibTrans" cxnId="{174A2E2A-AFA0-419C-8A67-4E191AE6D899}">
      <dgm:prSet/>
      <dgm:spPr/>
      <dgm:t>
        <a:bodyPr/>
        <a:lstStyle/>
        <a:p>
          <a:endParaRPr lang="sk-SK"/>
        </a:p>
      </dgm:t>
    </dgm:pt>
    <dgm:pt modelId="{C1F1AACD-B43C-4441-8B4D-65F09863EFD9}">
      <dgm:prSet/>
      <dgm:spPr/>
      <dgm:t>
        <a:bodyPr/>
        <a:lstStyle/>
        <a:p>
          <a:r>
            <a:rPr lang="sk-SK" dirty="0" err="1" smtClean="0"/>
            <a:t>Purchaser</a:t>
          </a:r>
          <a:endParaRPr lang="sk-SK" dirty="0"/>
        </a:p>
      </dgm:t>
    </dgm:pt>
    <dgm:pt modelId="{F982ABF3-A18D-4410-B67A-ACB5CA6452D5}" type="parTrans" cxnId="{AF905062-D3B0-40A9-A1E7-076BEBC26B2C}">
      <dgm:prSet/>
      <dgm:spPr/>
      <dgm:t>
        <a:bodyPr/>
        <a:lstStyle/>
        <a:p>
          <a:endParaRPr lang="sk-SK"/>
        </a:p>
      </dgm:t>
    </dgm:pt>
    <dgm:pt modelId="{5338EADA-0677-4E65-B176-8A12C0C6AC2F}" type="sibTrans" cxnId="{AF905062-D3B0-40A9-A1E7-076BEBC26B2C}">
      <dgm:prSet/>
      <dgm:spPr/>
      <dgm:t>
        <a:bodyPr/>
        <a:lstStyle/>
        <a:p>
          <a:endParaRPr lang="sk-SK"/>
        </a:p>
      </dgm:t>
    </dgm:pt>
    <dgm:pt modelId="{C3F88C0A-57DB-4B91-80D0-2A040C034D39}" type="asst">
      <dgm:prSet/>
      <dgm:spPr/>
      <dgm:t>
        <a:bodyPr/>
        <a:lstStyle/>
        <a:p>
          <a:r>
            <a:rPr lang="sk-SK" dirty="0" err="1" smtClean="0"/>
            <a:t>Recepcionist</a:t>
          </a:r>
          <a:endParaRPr lang="sk-SK" dirty="0"/>
        </a:p>
      </dgm:t>
    </dgm:pt>
    <dgm:pt modelId="{D1C93E36-1396-4151-88C7-031C2E5C1781}" type="parTrans" cxnId="{098F4859-56CE-47D6-8A1C-2ADE4E044CC0}">
      <dgm:prSet/>
      <dgm:spPr/>
      <dgm:t>
        <a:bodyPr/>
        <a:lstStyle/>
        <a:p>
          <a:endParaRPr lang="sk-SK"/>
        </a:p>
      </dgm:t>
    </dgm:pt>
    <dgm:pt modelId="{C0F00C99-8F51-499A-B7E0-167343FE6A5D}" type="sibTrans" cxnId="{098F4859-56CE-47D6-8A1C-2ADE4E044CC0}">
      <dgm:prSet/>
      <dgm:spPr/>
      <dgm:t>
        <a:bodyPr/>
        <a:lstStyle/>
        <a:p>
          <a:endParaRPr lang="sk-SK"/>
        </a:p>
      </dgm:t>
    </dgm:pt>
    <dgm:pt modelId="{1ECA249A-CBC5-4ADF-8C02-13912C7E65E0}">
      <dgm:prSet/>
      <dgm:spPr/>
      <dgm:t>
        <a:bodyPr/>
        <a:lstStyle/>
        <a:p>
          <a:r>
            <a:rPr lang="sk-SK" dirty="0" err="1" smtClean="0"/>
            <a:t>Young</a:t>
          </a:r>
          <a:r>
            <a:rPr lang="sk-SK" dirty="0" smtClean="0"/>
            <a:t> </a:t>
          </a:r>
          <a:r>
            <a:rPr lang="sk-SK" dirty="0" err="1" smtClean="0"/>
            <a:t>recepcionist</a:t>
          </a:r>
          <a:endParaRPr lang="sk-SK" dirty="0"/>
        </a:p>
      </dgm:t>
    </dgm:pt>
    <dgm:pt modelId="{02036F79-4C26-4591-AEA2-3FF00CE1B5DB}" type="parTrans" cxnId="{68C12D13-9D01-4C44-8D93-7088F62F145C}">
      <dgm:prSet/>
      <dgm:spPr/>
      <dgm:t>
        <a:bodyPr/>
        <a:lstStyle/>
        <a:p>
          <a:endParaRPr lang="sk-SK"/>
        </a:p>
      </dgm:t>
    </dgm:pt>
    <dgm:pt modelId="{08B57593-01FA-48C2-A632-07BC3F0C009E}" type="sibTrans" cxnId="{68C12D13-9D01-4C44-8D93-7088F62F145C}">
      <dgm:prSet/>
      <dgm:spPr/>
      <dgm:t>
        <a:bodyPr/>
        <a:lstStyle/>
        <a:p>
          <a:endParaRPr lang="sk-SK"/>
        </a:p>
      </dgm:t>
    </dgm:pt>
    <dgm:pt modelId="{BB76F73B-162C-4F03-B58B-A9DAF8E5BA43}">
      <dgm:prSet/>
      <dgm:spPr/>
      <dgm:t>
        <a:bodyPr/>
        <a:lstStyle/>
        <a:p>
          <a:r>
            <a:rPr lang="sk-SK" b="0" i="0" dirty="0" err="1" smtClean="0"/>
            <a:t>Bellboy</a:t>
          </a:r>
          <a:endParaRPr lang="sk-SK" dirty="0"/>
        </a:p>
      </dgm:t>
    </dgm:pt>
    <dgm:pt modelId="{C9625C4A-4CF4-41B0-995D-1C4922ACAD4D}" type="parTrans" cxnId="{507F1E33-547F-492C-B91D-C32D26321FB9}">
      <dgm:prSet/>
      <dgm:spPr/>
      <dgm:t>
        <a:bodyPr/>
        <a:lstStyle/>
        <a:p>
          <a:endParaRPr lang="sk-SK"/>
        </a:p>
      </dgm:t>
    </dgm:pt>
    <dgm:pt modelId="{A79CB591-C2C0-4B9A-B29A-B9516C9C634D}" type="sibTrans" cxnId="{507F1E33-547F-492C-B91D-C32D26321FB9}">
      <dgm:prSet/>
      <dgm:spPr/>
      <dgm:t>
        <a:bodyPr/>
        <a:lstStyle/>
        <a:p>
          <a:endParaRPr lang="sk-SK"/>
        </a:p>
      </dgm:t>
    </dgm:pt>
    <dgm:pt modelId="{C476C73A-55F8-4A7C-970F-8501B68AAD9F}" type="asst">
      <dgm:prSet/>
      <dgm:spPr/>
      <dgm:t>
        <a:bodyPr/>
        <a:lstStyle/>
        <a:p>
          <a:r>
            <a:rPr lang="sk-SK" dirty="0" err="1" smtClean="0"/>
            <a:t>Waiter</a:t>
          </a:r>
          <a:endParaRPr lang="sk-SK" dirty="0"/>
        </a:p>
      </dgm:t>
    </dgm:pt>
    <dgm:pt modelId="{5DF6FE3B-B804-4BA5-AD34-5B8807F74A6A}" type="parTrans" cxnId="{8B57F1E2-4035-40B1-916F-6FC5CB82377E}">
      <dgm:prSet/>
      <dgm:spPr/>
      <dgm:t>
        <a:bodyPr/>
        <a:lstStyle/>
        <a:p>
          <a:endParaRPr lang="sk-SK"/>
        </a:p>
      </dgm:t>
    </dgm:pt>
    <dgm:pt modelId="{AF3653C9-C7C3-4C9E-8AD8-ECFFF846738A}" type="sibTrans" cxnId="{8B57F1E2-4035-40B1-916F-6FC5CB82377E}">
      <dgm:prSet/>
      <dgm:spPr/>
      <dgm:t>
        <a:bodyPr/>
        <a:lstStyle/>
        <a:p>
          <a:endParaRPr lang="sk-SK"/>
        </a:p>
      </dgm:t>
    </dgm:pt>
    <dgm:pt modelId="{5278FD11-FBC4-448D-A985-A2D59005CEA5}" type="asst">
      <dgm:prSet/>
      <dgm:spPr/>
      <dgm:t>
        <a:bodyPr/>
        <a:lstStyle/>
        <a:p>
          <a:r>
            <a:rPr lang="sk-SK" dirty="0" err="1" smtClean="0"/>
            <a:t>Cook</a:t>
          </a:r>
          <a:endParaRPr lang="sk-SK" dirty="0"/>
        </a:p>
      </dgm:t>
    </dgm:pt>
    <dgm:pt modelId="{269E544B-E3F6-4799-824F-4BA8FA7ED54D}" type="parTrans" cxnId="{A8C65D08-3AA0-4B18-A82F-98DE28C227A3}">
      <dgm:prSet/>
      <dgm:spPr/>
      <dgm:t>
        <a:bodyPr/>
        <a:lstStyle/>
        <a:p>
          <a:endParaRPr lang="sk-SK"/>
        </a:p>
      </dgm:t>
    </dgm:pt>
    <dgm:pt modelId="{00278A2E-BB25-467C-9809-FB4A1B89DFE5}" type="sibTrans" cxnId="{A8C65D08-3AA0-4B18-A82F-98DE28C227A3}">
      <dgm:prSet/>
      <dgm:spPr/>
      <dgm:t>
        <a:bodyPr/>
        <a:lstStyle/>
        <a:p>
          <a:endParaRPr lang="sk-SK"/>
        </a:p>
      </dgm:t>
    </dgm:pt>
    <dgm:pt modelId="{7EF7BBFA-AE13-4C53-B5D7-DA71D728C769}">
      <dgm:prSet/>
      <dgm:spPr/>
      <dgm:t>
        <a:bodyPr/>
        <a:lstStyle/>
        <a:p>
          <a:r>
            <a:rPr lang="sk-SK" dirty="0" err="1" smtClean="0"/>
            <a:t>Young</a:t>
          </a:r>
          <a:r>
            <a:rPr lang="sk-SK" dirty="0" smtClean="0"/>
            <a:t> </a:t>
          </a:r>
          <a:r>
            <a:rPr lang="sk-SK" smtClean="0"/>
            <a:t>cook</a:t>
          </a:r>
          <a:endParaRPr lang="sk-SK" dirty="0"/>
        </a:p>
      </dgm:t>
    </dgm:pt>
    <dgm:pt modelId="{279974E4-8092-493B-BC6A-16507A2C007B}" type="parTrans" cxnId="{EF150CEB-419C-4398-8973-3A087504DE6B}">
      <dgm:prSet/>
      <dgm:spPr/>
      <dgm:t>
        <a:bodyPr/>
        <a:lstStyle/>
        <a:p>
          <a:endParaRPr lang="sk-SK"/>
        </a:p>
      </dgm:t>
    </dgm:pt>
    <dgm:pt modelId="{AF0F6142-F609-4341-873F-AE4B178437CB}" type="sibTrans" cxnId="{EF150CEB-419C-4398-8973-3A087504DE6B}">
      <dgm:prSet/>
      <dgm:spPr/>
      <dgm:t>
        <a:bodyPr/>
        <a:lstStyle/>
        <a:p>
          <a:endParaRPr lang="sk-SK"/>
        </a:p>
      </dgm:t>
    </dgm:pt>
    <dgm:pt modelId="{B831DFDB-2C39-4464-B096-8F53EEBF6D36}" type="asst">
      <dgm:prSet/>
      <dgm:spPr/>
      <dgm:t>
        <a:bodyPr/>
        <a:lstStyle/>
        <a:p>
          <a:r>
            <a:rPr lang="sk-SK" dirty="0" err="1" smtClean="0"/>
            <a:t>Maid</a:t>
          </a:r>
          <a:endParaRPr lang="sk-SK" dirty="0"/>
        </a:p>
      </dgm:t>
    </dgm:pt>
    <dgm:pt modelId="{DB565BDA-66B5-465A-A39F-0539AC3C4E3E}" type="parTrans" cxnId="{C12B744C-D9F9-4625-875F-38B0D9B32797}">
      <dgm:prSet/>
      <dgm:spPr/>
      <dgm:t>
        <a:bodyPr/>
        <a:lstStyle/>
        <a:p>
          <a:endParaRPr lang="sk-SK"/>
        </a:p>
      </dgm:t>
    </dgm:pt>
    <dgm:pt modelId="{1BD7AB0D-7519-407B-B7C5-5D70AAE30D74}" type="sibTrans" cxnId="{C12B744C-D9F9-4625-875F-38B0D9B32797}">
      <dgm:prSet/>
      <dgm:spPr/>
      <dgm:t>
        <a:bodyPr/>
        <a:lstStyle/>
        <a:p>
          <a:endParaRPr lang="sk-SK"/>
        </a:p>
      </dgm:t>
    </dgm:pt>
    <dgm:pt modelId="{4C01DEE6-9004-43E1-AC4C-4038ED21B946}" type="pres">
      <dgm:prSet presAssocID="{99B3225C-659B-457D-8AE9-F9B41C0710E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8992960E-FAF8-4656-8EA0-5643E4D79742}" type="pres">
      <dgm:prSet presAssocID="{07675A56-DFB9-4FB8-8BDD-EAA846D32C4C}" presName="hierRoot1" presStyleCnt="0">
        <dgm:presLayoutVars>
          <dgm:hierBranch val="init"/>
        </dgm:presLayoutVars>
      </dgm:prSet>
      <dgm:spPr/>
    </dgm:pt>
    <dgm:pt modelId="{9FA4F745-E429-4378-86BC-7FAADB3C3CA9}" type="pres">
      <dgm:prSet presAssocID="{07675A56-DFB9-4FB8-8BDD-EAA846D32C4C}" presName="rootComposite1" presStyleCnt="0"/>
      <dgm:spPr/>
    </dgm:pt>
    <dgm:pt modelId="{2C8BAB89-EFB8-4747-B3B9-F593063F92BD}" type="pres">
      <dgm:prSet presAssocID="{07675A56-DFB9-4FB8-8BDD-EAA846D32C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3FEB427-E358-46D8-B1C4-903C477B22EE}" type="pres">
      <dgm:prSet presAssocID="{07675A56-DFB9-4FB8-8BDD-EAA846D32C4C}" presName="rootConnector1" presStyleLbl="node1" presStyleIdx="0" presStyleCnt="0"/>
      <dgm:spPr/>
      <dgm:t>
        <a:bodyPr/>
        <a:lstStyle/>
        <a:p>
          <a:endParaRPr lang="sk-SK"/>
        </a:p>
      </dgm:t>
    </dgm:pt>
    <dgm:pt modelId="{E2FF46D3-61A8-4F83-9EF9-94DF33C4C6B3}" type="pres">
      <dgm:prSet presAssocID="{07675A56-DFB9-4FB8-8BDD-EAA846D32C4C}" presName="hierChild2" presStyleCnt="0"/>
      <dgm:spPr/>
    </dgm:pt>
    <dgm:pt modelId="{E1E81C38-B2FE-4553-BDED-4D55010E57BF}" type="pres">
      <dgm:prSet presAssocID="{F5B2424C-9461-411B-9012-EA68C73FAA80}" presName="Name37" presStyleLbl="parChTrans1D2" presStyleIdx="0" presStyleCnt="7"/>
      <dgm:spPr/>
      <dgm:t>
        <a:bodyPr/>
        <a:lstStyle/>
        <a:p>
          <a:endParaRPr lang="sk-SK"/>
        </a:p>
      </dgm:t>
    </dgm:pt>
    <dgm:pt modelId="{AABA862E-372F-497C-AFD0-1CD3F79C859D}" type="pres">
      <dgm:prSet presAssocID="{271E1EEB-CA03-42D6-884A-61463A9FFD57}" presName="hierRoot2" presStyleCnt="0">
        <dgm:presLayoutVars>
          <dgm:hierBranch val="init"/>
        </dgm:presLayoutVars>
      </dgm:prSet>
      <dgm:spPr/>
    </dgm:pt>
    <dgm:pt modelId="{9C4CD734-DB77-436B-A5A3-C1D605DE6D4C}" type="pres">
      <dgm:prSet presAssocID="{271E1EEB-CA03-42D6-884A-61463A9FFD57}" presName="rootComposite" presStyleCnt="0"/>
      <dgm:spPr/>
    </dgm:pt>
    <dgm:pt modelId="{79F33E20-7B12-438B-AEC9-24C5E5ED2A74}" type="pres">
      <dgm:prSet presAssocID="{271E1EEB-CA03-42D6-884A-61463A9FFD57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8AF3F8B-A05E-43BF-959A-F6E3A858CD3F}" type="pres">
      <dgm:prSet presAssocID="{271E1EEB-CA03-42D6-884A-61463A9FFD57}" presName="rootConnector" presStyleLbl="node2" presStyleIdx="0" presStyleCnt="7"/>
      <dgm:spPr/>
      <dgm:t>
        <a:bodyPr/>
        <a:lstStyle/>
        <a:p>
          <a:endParaRPr lang="sk-SK"/>
        </a:p>
      </dgm:t>
    </dgm:pt>
    <dgm:pt modelId="{2B867466-EE2B-496C-A9C7-88F1AC78C414}" type="pres">
      <dgm:prSet presAssocID="{271E1EEB-CA03-42D6-884A-61463A9FFD57}" presName="hierChild4" presStyleCnt="0"/>
      <dgm:spPr/>
    </dgm:pt>
    <dgm:pt modelId="{AD85A021-8D10-41B1-9160-E300DC8308BD}" type="pres">
      <dgm:prSet presAssocID="{271E1EEB-CA03-42D6-884A-61463A9FFD57}" presName="hierChild5" presStyleCnt="0"/>
      <dgm:spPr/>
    </dgm:pt>
    <dgm:pt modelId="{A6625D9F-84EC-48B4-9744-70C634E30ECB}" type="pres">
      <dgm:prSet presAssocID="{DB565BDA-66B5-465A-A39F-0539AC3C4E3E}" presName="Name111" presStyleLbl="parChTrans1D3" presStyleIdx="0" presStyleCnt="10"/>
      <dgm:spPr/>
      <dgm:t>
        <a:bodyPr/>
        <a:lstStyle/>
        <a:p>
          <a:endParaRPr lang="sk-SK"/>
        </a:p>
      </dgm:t>
    </dgm:pt>
    <dgm:pt modelId="{A99DA102-EDF5-404E-AEEF-7E67888C7571}" type="pres">
      <dgm:prSet presAssocID="{B831DFDB-2C39-4464-B096-8F53EEBF6D36}" presName="hierRoot3" presStyleCnt="0">
        <dgm:presLayoutVars>
          <dgm:hierBranch val="init"/>
        </dgm:presLayoutVars>
      </dgm:prSet>
      <dgm:spPr/>
    </dgm:pt>
    <dgm:pt modelId="{6CFB7A4B-11BE-407A-AFF8-CE9EE20FC628}" type="pres">
      <dgm:prSet presAssocID="{B831DFDB-2C39-4464-B096-8F53EEBF6D36}" presName="rootComposite3" presStyleCnt="0"/>
      <dgm:spPr/>
    </dgm:pt>
    <dgm:pt modelId="{CD7C6B5A-F278-4D96-8FF3-CCDACB79F648}" type="pres">
      <dgm:prSet presAssocID="{B831DFDB-2C39-4464-B096-8F53EEBF6D36}" presName="rootText3" presStyleLbl="asst2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250DABC-8F21-4483-A653-CDB68816ABE1}" type="pres">
      <dgm:prSet presAssocID="{B831DFDB-2C39-4464-B096-8F53EEBF6D36}" presName="rootConnector3" presStyleLbl="asst2" presStyleIdx="0" presStyleCnt="5"/>
      <dgm:spPr/>
      <dgm:t>
        <a:bodyPr/>
        <a:lstStyle/>
        <a:p>
          <a:endParaRPr lang="sk-SK"/>
        </a:p>
      </dgm:t>
    </dgm:pt>
    <dgm:pt modelId="{D0E7F4F2-45AB-4672-8501-556659A59CAB}" type="pres">
      <dgm:prSet presAssocID="{B831DFDB-2C39-4464-B096-8F53EEBF6D36}" presName="hierChild6" presStyleCnt="0"/>
      <dgm:spPr/>
    </dgm:pt>
    <dgm:pt modelId="{DD3FE352-35B7-4D93-8C66-BCD234A13B3B}" type="pres">
      <dgm:prSet presAssocID="{B831DFDB-2C39-4464-B096-8F53EEBF6D36}" presName="hierChild7" presStyleCnt="0"/>
      <dgm:spPr/>
    </dgm:pt>
    <dgm:pt modelId="{DFA3F131-9B5E-4F6C-8507-BBFF57B3B2B3}" type="pres">
      <dgm:prSet presAssocID="{23B2E0FF-0E4D-41FE-AC9B-AE825E2AF9A0}" presName="Name37" presStyleLbl="parChTrans1D2" presStyleIdx="1" presStyleCnt="7"/>
      <dgm:spPr/>
      <dgm:t>
        <a:bodyPr/>
        <a:lstStyle/>
        <a:p>
          <a:endParaRPr lang="sk-SK"/>
        </a:p>
      </dgm:t>
    </dgm:pt>
    <dgm:pt modelId="{212CDA55-547A-453F-BA08-453AA100FE7D}" type="pres">
      <dgm:prSet presAssocID="{6289F279-ED91-47DB-B5ED-39228F8507D9}" presName="hierRoot2" presStyleCnt="0">
        <dgm:presLayoutVars>
          <dgm:hierBranch val="init"/>
        </dgm:presLayoutVars>
      </dgm:prSet>
      <dgm:spPr/>
    </dgm:pt>
    <dgm:pt modelId="{272A9633-B21E-4DAF-A912-E6A22FBFB2D1}" type="pres">
      <dgm:prSet presAssocID="{6289F279-ED91-47DB-B5ED-39228F8507D9}" presName="rootComposite" presStyleCnt="0"/>
      <dgm:spPr/>
    </dgm:pt>
    <dgm:pt modelId="{1826DD7F-B508-4895-9912-2344B5E6847F}" type="pres">
      <dgm:prSet presAssocID="{6289F279-ED91-47DB-B5ED-39228F8507D9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CFF672F-0335-4E3A-A314-A083A325793D}" type="pres">
      <dgm:prSet presAssocID="{6289F279-ED91-47DB-B5ED-39228F8507D9}" presName="rootConnector" presStyleLbl="node2" presStyleIdx="1" presStyleCnt="7"/>
      <dgm:spPr/>
      <dgm:t>
        <a:bodyPr/>
        <a:lstStyle/>
        <a:p>
          <a:endParaRPr lang="sk-SK"/>
        </a:p>
      </dgm:t>
    </dgm:pt>
    <dgm:pt modelId="{897545CD-0F19-4D12-AC16-A4A8EB256138}" type="pres">
      <dgm:prSet presAssocID="{6289F279-ED91-47DB-B5ED-39228F8507D9}" presName="hierChild4" presStyleCnt="0"/>
      <dgm:spPr/>
    </dgm:pt>
    <dgm:pt modelId="{83C2AB4C-0A5B-4339-B0FA-C1883FE447BE}" type="pres">
      <dgm:prSet presAssocID="{6289F279-ED91-47DB-B5ED-39228F8507D9}" presName="hierChild5" presStyleCnt="0"/>
      <dgm:spPr/>
    </dgm:pt>
    <dgm:pt modelId="{25377EEA-FF0F-448C-8CFB-1F61C03FED4B}" type="pres">
      <dgm:prSet presAssocID="{629672AC-5195-4958-9F68-0CA188DC4118}" presName="Name37" presStyleLbl="parChTrans1D2" presStyleIdx="2" presStyleCnt="7"/>
      <dgm:spPr/>
      <dgm:t>
        <a:bodyPr/>
        <a:lstStyle/>
        <a:p>
          <a:endParaRPr lang="sk-SK"/>
        </a:p>
      </dgm:t>
    </dgm:pt>
    <dgm:pt modelId="{FEA3ACA3-39B2-4619-8C1A-8BBC1FCEA9DA}" type="pres">
      <dgm:prSet presAssocID="{7A918DE8-25AB-4F20-A693-85DF669A0C33}" presName="hierRoot2" presStyleCnt="0">
        <dgm:presLayoutVars>
          <dgm:hierBranch val="init"/>
        </dgm:presLayoutVars>
      </dgm:prSet>
      <dgm:spPr/>
    </dgm:pt>
    <dgm:pt modelId="{B8657575-3A9F-4BF4-A6B4-8E3DD75A0775}" type="pres">
      <dgm:prSet presAssocID="{7A918DE8-25AB-4F20-A693-85DF669A0C33}" presName="rootComposite" presStyleCnt="0"/>
      <dgm:spPr/>
    </dgm:pt>
    <dgm:pt modelId="{B6C94897-A9DF-4B57-B428-28B0F6AB68F1}" type="pres">
      <dgm:prSet presAssocID="{7A918DE8-25AB-4F20-A693-85DF669A0C33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ED45478-E4E3-47E3-8F8E-0850A1FAE279}" type="pres">
      <dgm:prSet presAssocID="{7A918DE8-25AB-4F20-A693-85DF669A0C33}" presName="rootConnector" presStyleLbl="node2" presStyleIdx="2" presStyleCnt="7"/>
      <dgm:spPr/>
      <dgm:t>
        <a:bodyPr/>
        <a:lstStyle/>
        <a:p>
          <a:endParaRPr lang="sk-SK"/>
        </a:p>
      </dgm:t>
    </dgm:pt>
    <dgm:pt modelId="{A116894B-0E9E-4049-95F0-09794E035B1C}" type="pres">
      <dgm:prSet presAssocID="{7A918DE8-25AB-4F20-A693-85DF669A0C33}" presName="hierChild4" presStyleCnt="0"/>
      <dgm:spPr/>
    </dgm:pt>
    <dgm:pt modelId="{32CF8893-6D69-4457-BF28-36093488C575}" type="pres">
      <dgm:prSet presAssocID="{279974E4-8092-493B-BC6A-16507A2C007B}" presName="Name37" presStyleLbl="parChTrans1D3" presStyleIdx="1" presStyleCnt="10"/>
      <dgm:spPr/>
      <dgm:t>
        <a:bodyPr/>
        <a:lstStyle/>
        <a:p>
          <a:endParaRPr lang="sk-SK"/>
        </a:p>
      </dgm:t>
    </dgm:pt>
    <dgm:pt modelId="{1894B71E-5590-4F38-9FE5-B9F86A76E387}" type="pres">
      <dgm:prSet presAssocID="{7EF7BBFA-AE13-4C53-B5D7-DA71D728C769}" presName="hierRoot2" presStyleCnt="0">
        <dgm:presLayoutVars>
          <dgm:hierBranch val="init"/>
        </dgm:presLayoutVars>
      </dgm:prSet>
      <dgm:spPr/>
    </dgm:pt>
    <dgm:pt modelId="{EB9CF26A-F64B-44D1-BE01-07F0BB9C54DF}" type="pres">
      <dgm:prSet presAssocID="{7EF7BBFA-AE13-4C53-B5D7-DA71D728C769}" presName="rootComposite" presStyleCnt="0"/>
      <dgm:spPr/>
    </dgm:pt>
    <dgm:pt modelId="{AD40DA7F-C0E9-40D7-8E9E-7D8CAE768109}" type="pres">
      <dgm:prSet presAssocID="{7EF7BBFA-AE13-4C53-B5D7-DA71D728C769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A3A2D93-7F9A-4F03-9869-1594CE97A7E3}" type="pres">
      <dgm:prSet presAssocID="{7EF7BBFA-AE13-4C53-B5D7-DA71D728C769}" presName="rootConnector" presStyleLbl="node3" presStyleIdx="0" presStyleCnt="5"/>
      <dgm:spPr/>
      <dgm:t>
        <a:bodyPr/>
        <a:lstStyle/>
        <a:p>
          <a:endParaRPr lang="sk-SK"/>
        </a:p>
      </dgm:t>
    </dgm:pt>
    <dgm:pt modelId="{75EDF22A-0047-4E05-930B-259C6ED38B22}" type="pres">
      <dgm:prSet presAssocID="{7EF7BBFA-AE13-4C53-B5D7-DA71D728C769}" presName="hierChild4" presStyleCnt="0"/>
      <dgm:spPr/>
    </dgm:pt>
    <dgm:pt modelId="{BF0C2D4E-9111-4D7E-9FAC-3A67E0393128}" type="pres">
      <dgm:prSet presAssocID="{7EF7BBFA-AE13-4C53-B5D7-DA71D728C769}" presName="hierChild5" presStyleCnt="0"/>
      <dgm:spPr/>
    </dgm:pt>
    <dgm:pt modelId="{DEF2A68D-4D61-4DC1-B82B-30416207E303}" type="pres">
      <dgm:prSet presAssocID="{7A918DE8-25AB-4F20-A693-85DF669A0C33}" presName="hierChild5" presStyleCnt="0"/>
      <dgm:spPr/>
    </dgm:pt>
    <dgm:pt modelId="{C2D4CAA3-9455-4AC2-80DA-9AAF43E34ABD}" type="pres">
      <dgm:prSet presAssocID="{269E544B-E3F6-4799-824F-4BA8FA7ED54D}" presName="Name111" presStyleLbl="parChTrans1D3" presStyleIdx="2" presStyleCnt="10"/>
      <dgm:spPr/>
      <dgm:t>
        <a:bodyPr/>
        <a:lstStyle/>
        <a:p>
          <a:endParaRPr lang="sk-SK"/>
        </a:p>
      </dgm:t>
    </dgm:pt>
    <dgm:pt modelId="{7BCDAAA9-09CA-4750-87C3-7DB935403B0C}" type="pres">
      <dgm:prSet presAssocID="{5278FD11-FBC4-448D-A985-A2D59005CEA5}" presName="hierRoot3" presStyleCnt="0">
        <dgm:presLayoutVars>
          <dgm:hierBranch val="init"/>
        </dgm:presLayoutVars>
      </dgm:prSet>
      <dgm:spPr/>
    </dgm:pt>
    <dgm:pt modelId="{A39579DC-E319-4D59-8143-6AA2AA2CDA60}" type="pres">
      <dgm:prSet presAssocID="{5278FD11-FBC4-448D-A985-A2D59005CEA5}" presName="rootComposite3" presStyleCnt="0"/>
      <dgm:spPr/>
    </dgm:pt>
    <dgm:pt modelId="{408E6DBF-0C71-4A96-BC45-8A2EA74BFC63}" type="pres">
      <dgm:prSet presAssocID="{5278FD11-FBC4-448D-A985-A2D59005CEA5}" presName="rootText3" presStyleLbl="asst2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982749F-7AF9-44CF-A851-CE60BCCFF782}" type="pres">
      <dgm:prSet presAssocID="{5278FD11-FBC4-448D-A985-A2D59005CEA5}" presName="rootConnector3" presStyleLbl="asst2" presStyleIdx="1" presStyleCnt="5"/>
      <dgm:spPr/>
      <dgm:t>
        <a:bodyPr/>
        <a:lstStyle/>
        <a:p>
          <a:endParaRPr lang="sk-SK"/>
        </a:p>
      </dgm:t>
    </dgm:pt>
    <dgm:pt modelId="{3CA57EC7-11BB-410C-92FF-B2A7290C69A2}" type="pres">
      <dgm:prSet presAssocID="{5278FD11-FBC4-448D-A985-A2D59005CEA5}" presName="hierChild6" presStyleCnt="0"/>
      <dgm:spPr/>
    </dgm:pt>
    <dgm:pt modelId="{BB3496FF-4836-41D8-848C-A13794CA4365}" type="pres">
      <dgm:prSet presAssocID="{5278FD11-FBC4-448D-A985-A2D59005CEA5}" presName="hierChild7" presStyleCnt="0"/>
      <dgm:spPr/>
    </dgm:pt>
    <dgm:pt modelId="{632085FF-53DE-4D68-95A8-DC95D27E6A28}" type="pres">
      <dgm:prSet presAssocID="{16358261-0949-4312-BF7E-6D8589834CFD}" presName="Name37" presStyleLbl="parChTrans1D2" presStyleIdx="3" presStyleCnt="7"/>
      <dgm:spPr/>
      <dgm:t>
        <a:bodyPr/>
        <a:lstStyle/>
        <a:p>
          <a:endParaRPr lang="sk-SK"/>
        </a:p>
      </dgm:t>
    </dgm:pt>
    <dgm:pt modelId="{3EEC3EC5-4514-445A-AC97-B4B28C54FC00}" type="pres">
      <dgm:prSet presAssocID="{DE7E7F27-9D53-4760-A23C-705B6D0734C1}" presName="hierRoot2" presStyleCnt="0">
        <dgm:presLayoutVars>
          <dgm:hierBranch val="init"/>
        </dgm:presLayoutVars>
      </dgm:prSet>
      <dgm:spPr/>
    </dgm:pt>
    <dgm:pt modelId="{0E608222-656F-4AA9-BC1A-E947953E8F76}" type="pres">
      <dgm:prSet presAssocID="{DE7E7F27-9D53-4760-A23C-705B6D0734C1}" presName="rootComposite" presStyleCnt="0"/>
      <dgm:spPr/>
    </dgm:pt>
    <dgm:pt modelId="{F0E8CDE2-C19D-4ED6-9CF7-3E66BCD936F3}" type="pres">
      <dgm:prSet presAssocID="{DE7E7F27-9D53-4760-A23C-705B6D0734C1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AA6021C-2218-4D02-A705-542154611F9A}" type="pres">
      <dgm:prSet presAssocID="{DE7E7F27-9D53-4760-A23C-705B6D0734C1}" presName="rootConnector" presStyleLbl="node2" presStyleIdx="3" presStyleCnt="7"/>
      <dgm:spPr/>
      <dgm:t>
        <a:bodyPr/>
        <a:lstStyle/>
        <a:p>
          <a:endParaRPr lang="sk-SK"/>
        </a:p>
      </dgm:t>
    </dgm:pt>
    <dgm:pt modelId="{ABA963C4-B272-49D6-AD0D-0F20EF2B09C3}" type="pres">
      <dgm:prSet presAssocID="{DE7E7F27-9D53-4760-A23C-705B6D0734C1}" presName="hierChild4" presStyleCnt="0"/>
      <dgm:spPr/>
    </dgm:pt>
    <dgm:pt modelId="{2E358EFB-ED93-4789-ADE1-F3DBA9F1664D}" type="pres">
      <dgm:prSet presAssocID="{DE7E7F27-9D53-4760-A23C-705B6D0734C1}" presName="hierChild5" presStyleCnt="0"/>
      <dgm:spPr/>
    </dgm:pt>
    <dgm:pt modelId="{844AA6E8-A440-4F15-8A05-1D914EA8EE6B}" type="pres">
      <dgm:prSet presAssocID="{5DF6FE3B-B804-4BA5-AD34-5B8807F74A6A}" presName="Name111" presStyleLbl="parChTrans1D3" presStyleIdx="3" presStyleCnt="10"/>
      <dgm:spPr/>
      <dgm:t>
        <a:bodyPr/>
        <a:lstStyle/>
        <a:p>
          <a:endParaRPr lang="sk-SK"/>
        </a:p>
      </dgm:t>
    </dgm:pt>
    <dgm:pt modelId="{6C0DA7E1-E117-4DDA-94CC-14FA7F8F7632}" type="pres">
      <dgm:prSet presAssocID="{C476C73A-55F8-4A7C-970F-8501B68AAD9F}" presName="hierRoot3" presStyleCnt="0">
        <dgm:presLayoutVars>
          <dgm:hierBranch val="init"/>
        </dgm:presLayoutVars>
      </dgm:prSet>
      <dgm:spPr/>
    </dgm:pt>
    <dgm:pt modelId="{73D63AC4-FC9B-4B02-875B-5034A9602AF4}" type="pres">
      <dgm:prSet presAssocID="{C476C73A-55F8-4A7C-970F-8501B68AAD9F}" presName="rootComposite3" presStyleCnt="0"/>
      <dgm:spPr/>
    </dgm:pt>
    <dgm:pt modelId="{644E4678-17F5-4B50-A55D-B1A976A6DF18}" type="pres">
      <dgm:prSet presAssocID="{C476C73A-55F8-4A7C-970F-8501B68AAD9F}" presName="rootText3" presStyleLbl="asst2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469CC4-0038-40A5-ACDB-3E22E3F5A045}" type="pres">
      <dgm:prSet presAssocID="{C476C73A-55F8-4A7C-970F-8501B68AAD9F}" presName="rootConnector3" presStyleLbl="asst2" presStyleIdx="2" presStyleCnt="5"/>
      <dgm:spPr/>
      <dgm:t>
        <a:bodyPr/>
        <a:lstStyle/>
        <a:p>
          <a:endParaRPr lang="sk-SK"/>
        </a:p>
      </dgm:t>
    </dgm:pt>
    <dgm:pt modelId="{4A3A85A8-2F25-49DC-ACED-721688AD5C1E}" type="pres">
      <dgm:prSet presAssocID="{C476C73A-55F8-4A7C-970F-8501B68AAD9F}" presName="hierChild6" presStyleCnt="0"/>
      <dgm:spPr/>
    </dgm:pt>
    <dgm:pt modelId="{83C62AF8-7FC5-4F17-AF23-1D5846D5C247}" type="pres">
      <dgm:prSet presAssocID="{C476C73A-55F8-4A7C-970F-8501B68AAD9F}" presName="hierChild7" presStyleCnt="0"/>
      <dgm:spPr/>
    </dgm:pt>
    <dgm:pt modelId="{7C199840-BF0E-4D6D-96FE-8326C53E5BC9}" type="pres">
      <dgm:prSet presAssocID="{3A4C82BF-D36A-46E6-9A2F-04775F41C3A7}" presName="Name37" presStyleLbl="parChTrans1D2" presStyleIdx="4" presStyleCnt="7"/>
      <dgm:spPr/>
      <dgm:t>
        <a:bodyPr/>
        <a:lstStyle/>
        <a:p>
          <a:endParaRPr lang="sk-SK"/>
        </a:p>
      </dgm:t>
    </dgm:pt>
    <dgm:pt modelId="{335F4F77-8586-480C-9D67-18D9D78AED0F}" type="pres">
      <dgm:prSet presAssocID="{E7AF60EF-FB22-4A88-A8E6-D2D38539D2C9}" presName="hierRoot2" presStyleCnt="0">
        <dgm:presLayoutVars>
          <dgm:hierBranch val="init"/>
        </dgm:presLayoutVars>
      </dgm:prSet>
      <dgm:spPr/>
    </dgm:pt>
    <dgm:pt modelId="{EFA8EC66-4173-48C5-B4F1-14D8AA965CF4}" type="pres">
      <dgm:prSet presAssocID="{E7AF60EF-FB22-4A88-A8E6-D2D38539D2C9}" presName="rootComposite" presStyleCnt="0"/>
      <dgm:spPr/>
    </dgm:pt>
    <dgm:pt modelId="{3160B868-BA57-410E-8073-AF0AB53DB1C6}" type="pres">
      <dgm:prSet presAssocID="{E7AF60EF-FB22-4A88-A8E6-D2D38539D2C9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41621D-72B0-4EC6-BF28-3092D519BAB1}" type="pres">
      <dgm:prSet presAssocID="{E7AF60EF-FB22-4A88-A8E6-D2D38539D2C9}" presName="rootConnector" presStyleLbl="node2" presStyleIdx="4" presStyleCnt="7"/>
      <dgm:spPr/>
      <dgm:t>
        <a:bodyPr/>
        <a:lstStyle/>
        <a:p>
          <a:endParaRPr lang="sk-SK"/>
        </a:p>
      </dgm:t>
    </dgm:pt>
    <dgm:pt modelId="{6F049FAA-79D0-416E-83FA-AEF13C58D592}" type="pres">
      <dgm:prSet presAssocID="{E7AF60EF-FB22-4A88-A8E6-D2D38539D2C9}" presName="hierChild4" presStyleCnt="0"/>
      <dgm:spPr/>
    </dgm:pt>
    <dgm:pt modelId="{4F3274FC-C861-4F8D-908F-BBFB16C56D5F}" type="pres">
      <dgm:prSet presAssocID="{02036F79-4C26-4591-AEA2-3FF00CE1B5DB}" presName="Name37" presStyleLbl="parChTrans1D3" presStyleIdx="4" presStyleCnt="10"/>
      <dgm:spPr/>
      <dgm:t>
        <a:bodyPr/>
        <a:lstStyle/>
        <a:p>
          <a:endParaRPr lang="sk-SK"/>
        </a:p>
      </dgm:t>
    </dgm:pt>
    <dgm:pt modelId="{DD5E0D63-F63A-4465-B0D7-A2D3E036346E}" type="pres">
      <dgm:prSet presAssocID="{1ECA249A-CBC5-4ADF-8C02-13912C7E65E0}" presName="hierRoot2" presStyleCnt="0">
        <dgm:presLayoutVars>
          <dgm:hierBranch val="init"/>
        </dgm:presLayoutVars>
      </dgm:prSet>
      <dgm:spPr/>
    </dgm:pt>
    <dgm:pt modelId="{57509276-6D0B-4159-AF0C-4CB2A95D6D03}" type="pres">
      <dgm:prSet presAssocID="{1ECA249A-CBC5-4ADF-8C02-13912C7E65E0}" presName="rootComposite" presStyleCnt="0"/>
      <dgm:spPr/>
    </dgm:pt>
    <dgm:pt modelId="{1A9BFC35-DFF7-4276-8553-112A624F3DB2}" type="pres">
      <dgm:prSet presAssocID="{1ECA249A-CBC5-4ADF-8C02-13912C7E65E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D4170FF-25CE-4DFC-B14B-3FDABD14004B}" type="pres">
      <dgm:prSet presAssocID="{1ECA249A-CBC5-4ADF-8C02-13912C7E65E0}" presName="rootConnector" presStyleLbl="node3" presStyleIdx="1" presStyleCnt="5"/>
      <dgm:spPr/>
      <dgm:t>
        <a:bodyPr/>
        <a:lstStyle/>
        <a:p>
          <a:endParaRPr lang="sk-SK"/>
        </a:p>
      </dgm:t>
    </dgm:pt>
    <dgm:pt modelId="{8122B525-46CC-4FB1-97FF-96B220C4D890}" type="pres">
      <dgm:prSet presAssocID="{1ECA249A-CBC5-4ADF-8C02-13912C7E65E0}" presName="hierChild4" presStyleCnt="0"/>
      <dgm:spPr/>
    </dgm:pt>
    <dgm:pt modelId="{AE23798B-AF32-4057-B768-F783F0D174CB}" type="pres">
      <dgm:prSet presAssocID="{1ECA249A-CBC5-4ADF-8C02-13912C7E65E0}" presName="hierChild5" presStyleCnt="0"/>
      <dgm:spPr/>
    </dgm:pt>
    <dgm:pt modelId="{C592B114-75C4-468B-AF36-043497124379}" type="pres">
      <dgm:prSet presAssocID="{C9625C4A-4CF4-41B0-995D-1C4922ACAD4D}" presName="Name37" presStyleLbl="parChTrans1D3" presStyleIdx="5" presStyleCnt="10"/>
      <dgm:spPr/>
      <dgm:t>
        <a:bodyPr/>
        <a:lstStyle/>
        <a:p>
          <a:endParaRPr lang="sk-SK"/>
        </a:p>
      </dgm:t>
    </dgm:pt>
    <dgm:pt modelId="{0DDF9DC1-3AC3-4B18-A66C-9D910831614A}" type="pres">
      <dgm:prSet presAssocID="{BB76F73B-162C-4F03-B58B-A9DAF8E5BA43}" presName="hierRoot2" presStyleCnt="0">
        <dgm:presLayoutVars>
          <dgm:hierBranch val="init"/>
        </dgm:presLayoutVars>
      </dgm:prSet>
      <dgm:spPr/>
    </dgm:pt>
    <dgm:pt modelId="{B3E2786B-1F27-431F-8624-BC3E91742749}" type="pres">
      <dgm:prSet presAssocID="{BB76F73B-162C-4F03-B58B-A9DAF8E5BA43}" presName="rootComposite" presStyleCnt="0"/>
      <dgm:spPr/>
    </dgm:pt>
    <dgm:pt modelId="{A71547BF-B26D-40E1-BE1E-AB4FF8D68476}" type="pres">
      <dgm:prSet presAssocID="{BB76F73B-162C-4F03-B58B-A9DAF8E5BA43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41B061B-6F76-49C9-B27E-81F7F2307255}" type="pres">
      <dgm:prSet presAssocID="{BB76F73B-162C-4F03-B58B-A9DAF8E5BA43}" presName="rootConnector" presStyleLbl="node3" presStyleIdx="2" presStyleCnt="5"/>
      <dgm:spPr/>
      <dgm:t>
        <a:bodyPr/>
        <a:lstStyle/>
        <a:p>
          <a:endParaRPr lang="sk-SK"/>
        </a:p>
      </dgm:t>
    </dgm:pt>
    <dgm:pt modelId="{01FF06F3-B298-48CB-B8C2-275DEB0E1FD0}" type="pres">
      <dgm:prSet presAssocID="{BB76F73B-162C-4F03-B58B-A9DAF8E5BA43}" presName="hierChild4" presStyleCnt="0"/>
      <dgm:spPr/>
    </dgm:pt>
    <dgm:pt modelId="{345426E8-3D9A-4B72-8A5D-4EC7194A1533}" type="pres">
      <dgm:prSet presAssocID="{BB76F73B-162C-4F03-B58B-A9DAF8E5BA43}" presName="hierChild5" presStyleCnt="0"/>
      <dgm:spPr/>
    </dgm:pt>
    <dgm:pt modelId="{26C9B7F2-66A0-4ED9-80DF-96DA5BE1610F}" type="pres">
      <dgm:prSet presAssocID="{E7AF60EF-FB22-4A88-A8E6-D2D38539D2C9}" presName="hierChild5" presStyleCnt="0"/>
      <dgm:spPr/>
    </dgm:pt>
    <dgm:pt modelId="{4EDE0B31-FA24-41C8-9B30-5A2974AD4585}" type="pres">
      <dgm:prSet presAssocID="{D1C93E36-1396-4151-88C7-031C2E5C1781}" presName="Name111" presStyleLbl="parChTrans1D3" presStyleIdx="6" presStyleCnt="10"/>
      <dgm:spPr/>
      <dgm:t>
        <a:bodyPr/>
        <a:lstStyle/>
        <a:p>
          <a:endParaRPr lang="sk-SK"/>
        </a:p>
      </dgm:t>
    </dgm:pt>
    <dgm:pt modelId="{0D8F2243-9BEB-4321-9B4A-B22C01445941}" type="pres">
      <dgm:prSet presAssocID="{C3F88C0A-57DB-4B91-80D0-2A040C034D39}" presName="hierRoot3" presStyleCnt="0">
        <dgm:presLayoutVars>
          <dgm:hierBranch val="init"/>
        </dgm:presLayoutVars>
      </dgm:prSet>
      <dgm:spPr/>
    </dgm:pt>
    <dgm:pt modelId="{F578CA1B-97BF-498F-88ED-74824E9C12F5}" type="pres">
      <dgm:prSet presAssocID="{C3F88C0A-57DB-4B91-80D0-2A040C034D39}" presName="rootComposite3" presStyleCnt="0"/>
      <dgm:spPr/>
    </dgm:pt>
    <dgm:pt modelId="{C2EDAE10-A36D-434A-89BA-BD2A13808F73}" type="pres">
      <dgm:prSet presAssocID="{C3F88C0A-57DB-4B91-80D0-2A040C034D39}" presName="rootText3" presStyleLbl="asst2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7B7EA29-658E-417E-9B85-141FB7488C8D}" type="pres">
      <dgm:prSet presAssocID="{C3F88C0A-57DB-4B91-80D0-2A040C034D39}" presName="rootConnector3" presStyleLbl="asst2" presStyleIdx="3" presStyleCnt="5"/>
      <dgm:spPr/>
      <dgm:t>
        <a:bodyPr/>
        <a:lstStyle/>
        <a:p>
          <a:endParaRPr lang="sk-SK"/>
        </a:p>
      </dgm:t>
    </dgm:pt>
    <dgm:pt modelId="{DE2872A0-21F8-4829-8FAE-2B9B5D49ECC0}" type="pres">
      <dgm:prSet presAssocID="{C3F88C0A-57DB-4B91-80D0-2A040C034D39}" presName="hierChild6" presStyleCnt="0"/>
      <dgm:spPr/>
    </dgm:pt>
    <dgm:pt modelId="{D589491C-68A3-484A-825A-640372B214E6}" type="pres">
      <dgm:prSet presAssocID="{C3F88C0A-57DB-4B91-80D0-2A040C034D39}" presName="hierChild7" presStyleCnt="0"/>
      <dgm:spPr/>
    </dgm:pt>
    <dgm:pt modelId="{F93B906E-0639-44C9-8884-029BAC5BD83B}" type="pres">
      <dgm:prSet presAssocID="{467072BB-1103-47B3-8364-3C8FCCB7EBE5}" presName="Name37" presStyleLbl="parChTrans1D2" presStyleIdx="5" presStyleCnt="7"/>
      <dgm:spPr/>
      <dgm:t>
        <a:bodyPr/>
        <a:lstStyle/>
        <a:p>
          <a:endParaRPr lang="sk-SK"/>
        </a:p>
      </dgm:t>
    </dgm:pt>
    <dgm:pt modelId="{32C70493-A3B1-4C43-951C-1C9E8E72605F}" type="pres">
      <dgm:prSet presAssocID="{406A6C01-0EEE-4054-B21D-A05E53133103}" presName="hierRoot2" presStyleCnt="0">
        <dgm:presLayoutVars>
          <dgm:hierBranch val="init"/>
        </dgm:presLayoutVars>
      </dgm:prSet>
      <dgm:spPr/>
    </dgm:pt>
    <dgm:pt modelId="{5BEA243D-B668-484F-A6D6-08950B716C3C}" type="pres">
      <dgm:prSet presAssocID="{406A6C01-0EEE-4054-B21D-A05E53133103}" presName="rootComposite" presStyleCnt="0"/>
      <dgm:spPr/>
    </dgm:pt>
    <dgm:pt modelId="{9D2029FB-A40D-4A65-8141-CE0165FECFFC}" type="pres">
      <dgm:prSet presAssocID="{406A6C01-0EEE-4054-B21D-A05E53133103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6BF3640-E4F9-4914-A0D9-31874B06EBAB}" type="pres">
      <dgm:prSet presAssocID="{406A6C01-0EEE-4054-B21D-A05E53133103}" presName="rootConnector" presStyleLbl="node2" presStyleIdx="5" presStyleCnt="7"/>
      <dgm:spPr/>
      <dgm:t>
        <a:bodyPr/>
        <a:lstStyle/>
        <a:p>
          <a:endParaRPr lang="sk-SK"/>
        </a:p>
      </dgm:t>
    </dgm:pt>
    <dgm:pt modelId="{3C382DCE-FA93-4B52-8172-471E79C47B57}" type="pres">
      <dgm:prSet presAssocID="{406A6C01-0EEE-4054-B21D-A05E53133103}" presName="hierChild4" presStyleCnt="0"/>
      <dgm:spPr/>
    </dgm:pt>
    <dgm:pt modelId="{7C97AF50-C4EF-4BE6-82B0-8BC8035A54FF}" type="pres">
      <dgm:prSet presAssocID="{406A6C01-0EEE-4054-B21D-A05E53133103}" presName="hierChild5" presStyleCnt="0"/>
      <dgm:spPr/>
    </dgm:pt>
    <dgm:pt modelId="{2061B595-A9B2-44DA-9670-7E719C0FAA86}" type="pres">
      <dgm:prSet presAssocID="{A0B5C0F4-A731-4593-852C-697F3658862B}" presName="Name37" presStyleLbl="parChTrans1D2" presStyleIdx="6" presStyleCnt="7"/>
      <dgm:spPr/>
      <dgm:t>
        <a:bodyPr/>
        <a:lstStyle/>
        <a:p>
          <a:endParaRPr lang="sk-SK"/>
        </a:p>
      </dgm:t>
    </dgm:pt>
    <dgm:pt modelId="{2DE17725-71A8-472C-8833-89EC1F5C1F1B}" type="pres">
      <dgm:prSet presAssocID="{998D490B-932E-4293-8DCD-40B5A5D9A583}" presName="hierRoot2" presStyleCnt="0">
        <dgm:presLayoutVars>
          <dgm:hierBranch val="init"/>
        </dgm:presLayoutVars>
      </dgm:prSet>
      <dgm:spPr/>
    </dgm:pt>
    <dgm:pt modelId="{4AF6F27F-9510-4630-9618-E905F7330B6B}" type="pres">
      <dgm:prSet presAssocID="{998D490B-932E-4293-8DCD-40B5A5D9A583}" presName="rootComposite" presStyleCnt="0"/>
      <dgm:spPr/>
    </dgm:pt>
    <dgm:pt modelId="{3A251CE9-842E-447B-9982-1364946988F9}" type="pres">
      <dgm:prSet presAssocID="{998D490B-932E-4293-8DCD-40B5A5D9A583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FC4B159-49B6-4AE2-8657-CA3B8809E762}" type="pres">
      <dgm:prSet presAssocID="{998D490B-932E-4293-8DCD-40B5A5D9A583}" presName="rootConnector" presStyleLbl="node2" presStyleIdx="6" presStyleCnt="7"/>
      <dgm:spPr/>
      <dgm:t>
        <a:bodyPr/>
        <a:lstStyle/>
        <a:p>
          <a:endParaRPr lang="sk-SK"/>
        </a:p>
      </dgm:t>
    </dgm:pt>
    <dgm:pt modelId="{FE85DD16-6993-4025-B95D-518FDA9F6F05}" type="pres">
      <dgm:prSet presAssocID="{998D490B-932E-4293-8DCD-40B5A5D9A583}" presName="hierChild4" presStyleCnt="0"/>
      <dgm:spPr/>
    </dgm:pt>
    <dgm:pt modelId="{711C1A7C-4C09-4F09-8003-5965CA589F47}" type="pres">
      <dgm:prSet presAssocID="{68F1FA0C-86DA-465D-81B9-F1458B56BA6D}" presName="Name37" presStyleLbl="parChTrans1D3" presStyleIdx="7" presStyleCnt="10"/>
      <dgm:spPr/>
      <dgm:t>
        <a:bodyPr/>
        <a:lstStyle/>
        <a:p>
          <a:endParaRPr lang="sk-SK"/>
        </a:p>
      </dgm:t>
    </dgm:pt>
    <dgm:pt modelId="{44633498-0980-4617-9D54-B95991249129}" type="pres">
      <dgm:prSet presAssocID="{2F00EC13-00EC-4FDF-947A-B152954B4CCB}" presName="hierRoot2" presStyleCnt="0">
        <dgm:presLayoutVars>
          <dgm:hierBranch val="init"/>
        </dgm:presLayoutVars>
      </dgm:prSet>
      <dgm:spPr/>
    </dgm:pt>
    <dgm:pt modelId="{CF8B2C1B-8B19-4FB2-982B-8AA8FBCCCA22}" type="pres">
      <dgm:prSet presAssocID="{2F00EC13-00EC-4FDF-947A-B152954B4CCB}" presName="rootComposite" presStyleCnt="0"/>
      <dgm:spPr/>
    </dgm:pt>
    <dgm:pt modelId="{30DEC5E4-F80B-41CD-92B1-5C67A8AADC47}" type="pres">
      <dgm:prSet presAssocID="{2F00EC13-00EC-4FDF-947A-B152954B4CCB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F170627-AE86-4039-9659-4FED14F7E480}" type="pres">
      <dgm:prSet presAssocID="{2F00EC13-00EC-4FDF-947A-B152954B4CCB}" presName="rootConnector" presStyleLbl="node3" presStyleIdx="3" presStyleCnt="5"/>
      <dgm:spPr/>
      <dgm:t>
        <a:bodyPr/>
        <a:lstStyle/>
        <a:p>
          <a:endParaRPr lang="sk-SK"/>
        </a:p>
      </dgm:t>
    </dgm:pt>
    <dgm:pt modelId="{03EA26CC-9104-42DF-BC6F-04C0FC53F2CD}" type="pres">
      <dgm:prSet presAssocID="{2F00EC13-00EC-4FDF-947A-B152954B4CCB}" presName="hierChild4" presStyleCnt="0"/>
      <dgm:spPr/>
    </dgm:pt>
    <dgm:pt modelId="{B66DD477-1EE7-429E-BC67-EB7D4C91FB93}" type="pres">
      <dgm:prSet presAssocID="{2F00EC13-00EC-4FDF-947A-B152954B4CCB}" presName="hierChild5" presStyleCnt="0"/>
      <dgm:spPr/>
    </dgm:pt>
    <dgm:pt modelId="{3C13908B-E1EE-47E9-B9C6-F1E8A5359FF6}" type="pres">
      <dgm:prSet presAssocID="{F982ABF3-A18D-4410-B67A-ACB5CA6452D5}" presName="Name37" presStyleLbl="parChTrans1D3" presStyleIdx="8" presStyleCnt="10"/>
      <dgm:spPr/>
      <dgm:t>
        <a:bodyPr/>
        <a:lstStyle/>
        <a:p>
          <a:endParaRPr lang="sk-SK"/>
        </a:p>
      </dgm:t>
    </dgm:pt>
    <dgm:pt modelId="{B5CF6360-16E2-4F40-8CBD-292388E6AD66}" type="pres">
      <dgm:prSet presAssocID="{C1F1AACD-B43C-4441-8B4D-65F09863EFD9}" presName="hierRoot2" presStyleCnt="0">
        <dgm:presLayoutVars>
          <dgm:hierBranch val="init"/>
        </dgm:presLayoutVars>
      </dgm:prSet>
      <dgm:spPr/>
    </dgm:pt>
    <dgm:pt modelId="{0BBE5E26-3D8E-484C-A999-0C40A75F1F68}" type="pres">
      <dgm:prSet presAssocID="{C1F1AACD-B43C-4441-8B4D-65F09863EFD9}" presName="rootComposite" presStyleCnt="0"/>
      <dgm:spPr/>
    </dgm:pt>
    <dgm:pt modelId="{BCAA682E-3E66-4C39-AA95-F11E535E6423}" type="pres">
      <dgm:prSet presAssocID="{C1F1AACD-B43C-4441-8B4D-65F09863EFD9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27B8432-1F36-4975-A289-A027828B7E1F}" type="pres">
      <dgm:prSet presAssocID="{C1F1AACD-B43C-4441-8B4D-65F09863EFD9}" presName="rootConnector" presStyleLbl="node3" presStyleIdx="4" presStyleCnt="5"/>
      <dgm:spPr/>
      <dgm:t>
        <a:bodyPr/>
        <a:lstStyle/>
        <a:p>
          <a:endParaRPr lang="sk-SK"/>
        </a:p>
      </dgm:t>
    </dgm:pt>
    <dgm:pt modelId="{4B67492A-99E7-4799-94DE-9978D89E2395}" type="pres">
      <dgm:prSet presAssocID="{C1F1AACD-B43C-4441-8B4D-65F09863EFD9}" presName="hierChild4" presStyleCnt="0"/>
      <dgm:spPr/>
    </dgm:pt>
    <dgm:pt modelId="{28EED562-EDD8-4A5A-9F6B-C0FE92632346}" type="pres">
      <dgm:prSet presAssocID="{C1F1AACD-B43C-4441-8B4D-65F09863EFD9}" presName="hierChild5" presStyleCnt="0"/>
      <dgm:spPr/>
    </dgm:pt>
    <dgm:pt modelId="{366ABEA1-6A8C-414D-BF70-8B157B85E90B}" type="pres">
      <dgm:prSet presAssocID="{998D490B-932E-4293-8DCD-40B5A5D9A583}" presName="hierChild5" presStyleCnt="0"/>
      <dgm:spPr/>
    </dgm:pt>
    <dgm:pt modelId="{EE70E2AB-5F94-4B19-A08B-CF1706324B10}" type="pres">
      <dgm:prSet presAssocID="{07985AC2-12DE-4D11-A762-8F47A6FDBCE1}" presName="Name111" presStyleLbl="parChTrans1D3" presStyleIdx="9" presStyleCnt="10"/>
      <dgm:spPr/>
      <dgm:t>
        <a:bodyPr/>
        <a:lstStyle/>
        <a:p>
          <a:endParaRPr lang="sk-SK"/>
        </a:p>
      </dgm:t>
    </dgm:pt>
    <dgm:pt modelId="{F0EE225E-AA76-4047-BED2-5418CBB3CD42}" type="pres">
      <dgm:prSet presAssocID="{DA43F892-809F-4D5B-B6F7-228CF2E46248}" presName="hierRoot3" presStyleCnt="0">
        <dgm:presLayoutVars>
          <dgm:hierBranch val="init"/>
        </dgm:presLayoutVars>
      </dgm:prSet>
      <dgm:spPr/>
    </dgm:pt>
    <dgm:pt modelId="{B50ACA26-2378-40C7-9A7F-0A00DE6CAFA9}" type="pres">
      <dgm:prSet presAssocID="{DA43F892-809F-4D5B-B6F7-228CF2E46248}" presName="rootComposite3" presStyleCnt="0"/>
      <dgm:spPr/>
    </dgm:pt>
    <dgm:pt modelId="{534A1364-4C91-4F8A-9302-701A7FC4AE56}" type="pres">
      <dgm:prSet presAssocID="{DA43F892-809F-4D5B-B6F7-228CF2E46248}" presName="rootText3" presStyleLbl="asst2" presStyleIdx="4" presStyleCnt="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9DB1A4F-9E6A-4CA8-B026-EA3450EEA90E}" type="pres">
      <dgm:prSet presAssocID="{DA43F892-809F-4D5B-B6F7-228CF2E46248}" presName="rootConnector3" presStyleLbl="asst2" presStyleIdx="4" presStyleCnt="5"/>
      <dgm:spPr/>
      <dgm:t>
        <a:bodyPr/>
        <a:lstStyle/>
        <a:p>
          <a:endParaRPr lang="sk-SK"/>
        </a:p>
      </dgm:t>
    </dgm:pt>
    <dgm:pt modelId="{4C2C779B-1869-4BB7-8380-87186403BD44}" type="pres">
      <dgm:prSet presAssocID="{DA43F892-809F-4D5B-B6F7-228CF2E46248}" presName="hierChild6" presStyleCnt="0"/>
      <dgm:spPr/>
    </dgm:pt>
    <dgm:pt modelId="{6DEBCC07-74FE-4324-B068-FD0C818B2721}" type="pres">
      <dgm:prSet presAssocID="{DA43F892-809F-4D5B-B6F7-228CF2E46248}" presName="hierChild7" presStyleCnt="0"/>
      <dgm:spPr/>
    </dgm:pt>
    <dgm:pt modelId="{32F75A9F-9FA6-4F20-A61B-931419DDB027}" type="pres">
      <dgm:prSet presAssocID="{07675A56-DFB9-4FB8-8BDD-EAA846D32C4C}" presName="hierChild3" presStyleCnt="0"/>
      <dgm:spPr/>
    </dgm:pt>
  </dgm:ptLst>
  <dgm:cxnLst>
    <dgm:cxn modelId="{874E33A0-B4E9-441A-B2F8-A12A1666ED54}" type="presOf" srcId="{998D490B-932E-4293-8DCD-40B5A5D9A583}" destId="{DFC4B159-49B6-4AE2-8657-CA3B8809E762}" srcOrd="1" destOrd="0" presId="urn:microsoft.com/office/officeart/2005/8/layout/orgChart1"/>
    <dgm:cxn modelId="{9585B574-60BB-4BB9-8436-E1C4EC69DA30}" type="presOf" srcId="{2F00EC13-00EC-4FDF-947A-B152954B4CCB}" destId="{30DEC5E4-F80B-41CD-92B1-5C67A8AADC47}" srcOrd="0" destOrd="0" presId="urn:microsoft.com/office/officeart/2005/8/layout/orgChart1"/>
    <dgm:cxn modelId="{098F4859-56CE-47D6-8A1C-2ADE4E044CC0}" srcId="{E7AF60EF-FB22-4A88-A8E6-D2D38539D2C9}" destId="{C3F88C0A-57DB-4B91-80D0-2A040C034D39}" srcOrd="0" destOrd="0" parTransId="{D1C93E36-1396-4151-88C7-031C2E5C1781}" sibTransId="{C0F00C99-8F51-499A-B7E0-167343FE6A5D}"/>
    <dgm:cxn modelId="{281DF358-637E-4C3A-99D3-CC9E6A8E74BD}" type="presOf" srcId="{F5B2424C-9461-411B-9012-EA68C73FAA80}" destId="{E1E81C38-B2FE-4553-BDED-4D55010E57BF}" srcOrd="0" destOrd="0" presId="urn:microsoft.com/office/officeart/2005/8/layout/orgChart1"/>
    <dgm:cxn modelId="{E58E4A8E-625F-4E6E-9794-EBBD7181D708}" type="presOf" srcId="{C9625C4A-4CF4-41B0-995D-1C4922ACAD4D}" destId="{C592B114-75C4-468B-AF36-043497124379}" srcOrd="0" destOrd="0" presId="urn:microsoft.com/office/officeart/2005/8/layout/orgChart1"/>
    <dgm:cxn modelId="{507F1E33-547F-492C-B91D-C32D26321FB9}" srcId="{E7AF60EF-FB22-4A88-A8E6-D2D38539D2C9}" destId="{BB76F73B-162C-4F03-B58B-A9DAF8E5BA43}" srcOrd="2" destOrd="0" parTransId="{C9625C4A-4CF4-41B0-995D-1C4922ACAD4D}" sibTransId="{A79CB591-C2C0-4B9A-B29A-B9516C9C634D}"/>
    <dgm:cxn modelId="{4E9C5324-B204-4216-9346-B7F4DE4C6007}" type="presOf" srcId="{5278FD11-FBC4-448D-A985-A2D59005CEA5}" destId="{408E6DBF-0C71-4A96-BC45-8A2EA74BFC63}" srcOrd="0" destOrd="0" presId="urn:microsoft.com/office/officeart/2005/8/layout/orgChart1"/>
    <dgm:cxn modelId="{5E6DA43B-909E-4FFF-BF06-8CABF48B8C34}" type="presOf" srcId="{23B2E0FF-0E4D-41FE-AC9B-AE825E2AF9A0}" destId="{DFA3F131-9B5E-4F6C-8507-BBFF57B3B2B3}" srcOrd="0" destOrd="0" presId="urn:microsoft.com/office/officeart/2005/8/layout/orgChart1"/>
    <dgm:cxn modelId="{CE8A16EB-023F-447F-B7F6-EC812657ABBA}" srcId="{07675A56-DFB9-4FB8-8BDD-EAA846D32C4C}" destId="{E7AF60EF-FB22-4A88-A8E6-D2D38539D2C9}" srcOrd="4" destOrd="0" parTransId="{3A4C82BF-D36A-46E6-9A2F-04775F41C3A7}" sibTransId="{EAE8E3DA-986D-46CC-970F-ABDE52550458}"/>
    <dgm:cxn modelId="{0DAB609C-5652-44A8-B850-02204F9A09F2}" type="presOf" srcId="{DE7E7F27-9D53-4760-A23C-705B6D0734C1}" destId="{8AA6021C-2218-4D02-A705-542154611F9A}" srcOrd="1" destOrd="0" presId="urn:microsoft.com/office/officeart/2005/8/layout/orgChart1"/>
    <dgm:cxn modelId="{EB9E1F85-FED5-4DD0-9DA2-5FA09E5C0793}" srcId="{07675A56-DFB9-4FB8-8BDD-EAA846D32C4C}" destId="{7A918DE8-25AB-4F20-A693-85DF669A0C33}" srcOrd="2" destOrd="0" parTransId="{629672AC-5195-4958-9F68-0CA188DC4118}" sibTransId="{2B9EC23E-89B6-4108-8280-04CF16AC6032}"/>
    <dgm:cxn modelId="{3519DA63-491E-4484-954D-F58B4469FAD1}" type="presOf" srcId="{E7AF60EF-FB22-4A88-A8E6-D2D38539D2C9}" destId="{3160B868-BA57-410E-8073-AF0AB53DB1C6}" srcOrd="0" destOrd="0" presId="urn:microsoft.com/office/officeart/2005/8/layout/orgChart1"/>
    <dgm:cxn modelId="{3A821459-60CB-4DD8-8D78-74ABEF3C007C}" type="presOf" srcId="{07675A56-DFB9-4FB8-8BDD-EAA846D32C4C}" destId="{2C8BAB89-EFB8-4747-B3B9-F593063F92BD}" srcOrd="0" destOrd="0" presId="urn:microsoft.com/office/officeart/2005/8/layout/orgChart1"/>
    <dgm:cxn modelId="{E387E204-488B-45C4-B5EB-5CA3870055A8}" type="presOf" srcId="{2F00EC13-00EC-4FDF-947A-B152954B4CCB}" destId="{EF170627-AE86-4039-9659-4FED14F7E480}" srcOrd="1" destOrd="0" presId="urn:microsoft.com/office/officeart/2005/8/layout/orgChart1"/>
    <dgm:cxn modelId="{8E01F166-7A55-448F-92E8-1D8A854BD10E}" type="presOf" srcId="{279974E4-8092-493B-BC6A-16507A2C007B}" destId="{32CF8893-6D69-4457-BF28-36093488C575}" srcOrd="0" destOrd="0" presId="urn:microsoft.com/office/officeart/2005/8/layout/orgChart1"/>
    <dgm:cxn modelId="{B7A4A0A0-3BC6-4E03-A7CA-4574AB5B774D}" type="presOf" srcId="{5278FD11-FBC4-448D-A985-A2D59005CEA5}" destId="{B982749F-7AF9-44CF-A851-CE60BCCFF782}" srcOrd="1" destOrd="0" presId="urn:microsoft.com/office/officeart/2005/8/layout/orgChart1"/>
    <dgm:cxn modelId="{C12B744C-D9F9-4625-875F-38B0D9B32797}" srcId="{271E1EEB-CA03-42D6-884A-61463A9FFD57}" destId="{B831DFDB-2C39-4464-B096-8F53EEBF6D36}" srcOrd="0" destOrd="0" parTransId="{DB565BDA-66B5-465A-A39F-0539AC3C4E3E}" sibTransId="{1BD7AB0D-7519-407B-B7C5-5D70AAE30D74}"/>
    <dgm:cxn modelId="{A8C65D08-3AA0-4B18-A82F-98DE28C227A3}" srcId="{7A918DE8-25AB-4F20-A693-85DF669A0C33}" destId="{5278FD11-FBC4-448D-A985-A2D59005CEA5}" srcOrd="0" destOrd="0" parTransId="{269E544B-E3F6-4799-824F-4BA8FA7ED54D}" sibTransId="{00278A2E-BB25-467C-9809-FB4A1B89DFE5}"/>
    <dgm:cxn modelId="{CC9CB5CD-8E2C-43FE-870E-B74137AC6287}" type="presOf" srcId="{C476C73A-55F8-4A7C-970F-8501B68AAD9F}" destId="{11469CC4-0038-40A5-ACDB-3E22E3F5A045}" srcOrd="1" destOrd="0" presId="urn:microsoft.com/office/officeart/2005/8/layout/orgChart1"/>
    <dgm:cxn modelId="{205B38A1-6B9E-429E-8E65-4F84CBB0C593}" type="presOf" srcId="{07675A56-DFB9-4FB8-8BDD-EAA846D32C4C}" destId="{23FEB427-E358-46D8-B1C4-903C477B22EE}" srcOrd="1" destOrd="0" presId="urn:microsoft.com/office/officeart/2005/8/layout/orgChart1"/>
    <dgm:cxn modelId="{698E8363-AE2D-4FA5-A8B7-9E00B7F0AD0A}" type="presOf" srcId="{68F1FA0C-86DA-465D-81B9-F1458B56BA6D}" destId="{711C1A7C-4C09-4F09-8003-5965CA589F47}" srcOrd="0" destOrd="0" presId="urn:microsoft.com/office/officeart/2005/8/layout/orgChart1"/>
    <dgm:cxn modelId="{3DC778D8-4EF3-45F3-B2C2-E5890FE2CBEC}" type="presOf" srcId="{3A4C82BF-D36A-46E6-9A2F-04775F41C3A7}" destId="{7C199840-BF0E-4D6D-96FE-8326C53E5BC9}" srcOrd="0" destOrd="0" presId="urn:microsoft.com/office/officeart/2005/8/layout/orgChart1"/>
    <dgm:cxn modelId="{78397F2D-1C2D-4FFA-B4BF-2166D6894E21}" type="presOf" srcId="{7A918DE8-25AB-4F20-A693-85DF669A0C33}" destId="{B6C94897-A9DF-4B57-B428-28B0F6AB68F1}" srcOrd="0" destOrd="0" presId="urn:microsoft.com/office/officeart/2005/8/layout/orgChart1"/>
    <dgm:cxn modelId="{DC180EE8-7A6C-451C-A496-7B72F72F5FCD}" type="presOf" srcId="{A0B5C0F4-A731-4593-852C-697F3658862B}" destId="{2061B595-A9B2-44DA-9670-7E719C0FAA86}" srcOrd="0" destOrd="0" presId="urn:microsoft.com/office/officeart/2005/8/layout/orgChart1"/>
    <dgm:cxn modelId="{7787DF34-EDD7-4977-81D4-98113544E9AB}" type="presOf" srcId="{7EF7BBFA-AE13-4C53-B5D7-DA71D728C769}" destId="{3A3A2D93-7F9A-4F03-9869-1594CE97A7E3}" srcOrd="1" destOrd="0" presId="urn:microsoft.com/office/officeart/2005/8/layout/orgChart1"/>
    <dgm:cxn modelId="{174A2E2A-AFA0-419C-8A67-4E191AE6D899}" srcId="{998D490B-932E-4293-8DCD-40B5A5D9A583}" destId="{2F00EC13-00EC-4FDF-947A-B152954B4CCB}" srcOrd="1" destOrd="0" parTransId="{68F1FA0C-86DA-465D-81B9-F1458B56BA6D}" sibTransId="{A07C449F-4B41-48A0-AC63-0F4D8BB16F5A}"/>
    <dgm:cxn modelId="{C7F75DDE-A300-4FC3-B07E-726CF7FBB934}" type="presOf" srcId="{269E544B-E3F6-4799-824F-4BA8FA7ED54D}" destId="{C2D4CAA3-9455-4AC2-80DA-9AAF43E34ABD}" srcOrd="0" destOrd="0" presId="urn:microsoft.com/office/officeart/2005/8/layout/orgChart1"/>
    <dgm:cxn modelId="{6351263D-149E-4802-B636-1E2DDD0B83C8}" type="presOf" srcId="{467072BB-1103-47B3-8364-3C8FCCB7EBE5}" destId="{F93B906E-0639-44C9-8884-029BAC5BD83B}" srcOrd="0" destOrd="0" presId="urn:microsoft.com/office/officeart/2005/8/layout/orgChart1"/>
    <dgm:cxn modelId="{6459B7BF-3786-4153-AB1B-9EDE2080CA47}" type="presOf" srcId="{C1F1AACD-B43C-4441-8B4D-65F09863EFD9}" destId="{227B8432-1F36-4975-A289-A027828B7E1F}" srcOrd="1" destOrd="0" presId="urn:microsoft.com/office/officeart/2005/8/layout/orgChart1"/>
    <dgm:cxn modelId="{5C749340-43C2-4AB2-9A63-C3A6AB6BDAC8}" type="presOf" srcId="{7EF7BBFA-AE13-4C53-B5D7-DA71D728C769}" destId="{AD40DA7F-C0E9-40D7-8E9E-7D8CAE768109}" srcOrd="0" destOrd="0" presId="urn:microsoft.com/office/officeart/2005/8/layout/orgChart1"/>
    <dgm:cxn modelId="{460F2980-CF06-475B-978E-D4652156BBAD}" type="presOf" srcId="{BB76F73B-162C-4F03-B58B-A9DAF8E5BA43}" destId="{A71547BF-B26D-40E1-BE1E-AB4FF8D68476}" srcOrd="0" destOrd="0" presId="urn:microsoft.com/office/officeart/2005/8/layout/orgChart1"/>
    <dgm:cxn modelId="{98E7CCD7-F1A2-49FD-A68E-BBEB64068FE2}" type="presOf" srcId="{99B3225C-659B-457D-8AE9-F9B41C0710EA}" destId="{4C01DEE6-9004-43E1-AC4C-4038ED21B946}" srcOrd="0" destOrd="0" presId="urn:microsoft.com/office/officeart/2005/8/layout/orgChart1"/>
    <dgm:cxn modelId="{DEE4DABB-0287-4F46-BD58-DB7CBD0E02E0}" type="presOf" srcId="{6289F279-ED91-47DB-B5ED-39228F8507D9}" destId="{DCFF672F-0335-4E3A-A314-A083A325793D}" srcOrd="1" destOrd="0" presId="urn:microsoft.com/office/officeart/2005/8/layout/orgChart1"/>
    <dgm:cxn modelId="{3D5583A6-AB94-48AE-89E7-3C8DC190BFE2}" type="presOf" srcId="{271E1EEB-CA03-42D6-884A-61463A9FFD57}" destId="{79F33E20-7B12-438B-AEC9-24C5E5ED2A74}" srcOrd="0" destOrd="0" presId="urn:microsoft.com/office/officeart/2005/8/layout/orgChart1"/>
    <dgm:cxn modelId="{8B57F1E2-4035-40B1-916F-6FC5CB82377E}" srcId="{DE7E7F27-9D53-4760-A23C-705B6D0734C1}" destId="{C476C73A-55F8-4A7C-970F-8501B68AAD9F}" srcOrd="0" destOrd="0" parTransId="{5DF6FE3B-B804-4BA5-AD34-5B8807F74A6A}" sibTransId="{AF3653C9-C7C3-4C9E-8AD8-ECFFF846738A}"/>
    <dgm:cxn modelId="{89AC5A6C-0335-45BC-AE64-507C5D12EDFB}" type="presOf" srcId="{C476C73A-55F8-4A7C-970F-8501B68AAD9F}" destId="{644E4678-17F5-4B50-A55D-B1A976A6DF18}" srcOrd="0" destOrd="0" presId="urn:microsoft.com/office/officeart/2005/8/layout/orgChart1"/>
    <dgm:cxn modelId="{BA0119C1-E628-4015-A1DF-E90D55EEC4BA}" type="presOf" srcId="{DB565BDA-66B5-465A-A39F-0539AC3C4E3E}" destId="{A6625D9F-84EC-48B4-9744-70C634E30ECB}" srcOrd="0" destOrd="0" presId="urn:microsoft.com/office/officeart/2005/8/layout/orgChart1"/>
    <dgm:cxn modelId="{B9EABA4A-2DD3-4988-89FA-EFE08312C84B}" type="presOf" srcId="{07985AC2-12DE-4D11-A762-8F47A6FDBCE1}" destId="{EE70E2AB-5F94-4B19-A08B-CF1706324B10}" srcOrd="0" destOrd="0" presId="urn:microsoft.com/office/officeart/2005/8/layout/orgChart1"/>
    <dgm:cxn modelId="{68C12D13-9D01-4C44-8D93-7088F62F145C}" srcId="{E7AF60EF-FB22-4A88-A8E6-D2D38539D2C9}" destId="{1ECA249A-CBC5-4ADF-8C02-13912C7E65E0}" srcOrd="1" destOrd="0" parTransId="{02036F79-4C26-4591-AEA2-3FF00CE1B5DB}" sibTransId="{08B57593-01FA-48C2-A632-07BC3F0C009E}"/>
    <dgm:cxn modelId="{4DCB86E9-8D92-4BEB-8975-0A5D0E9442AB}" srcId="{07675A56-DFB9-4FB8-8BDD-EAA846D32C4C}" destId="{6289F279-ED91-47DB-B5ED-39228F8507D9}" srcOrd="1" destOrd="0" parTransId="{23B2E0FF-0E4D-41FE-AC9B-AE825E2AF9A0}" sibTransId="{4FC98BDB-22FC-44CB-9296-E5580D02E263}"/>
    <dgm:cxn modelId="{709CDB31-B76A-4BB4-92A6-D779B5469B36}" type="presOf" srcId="{BB76F73B-162C-4F03-B58B-A9DAF8E5BA43}" destId="{341B061B-6F76-49C9-B27E-81F7F2307255}" srcOrd="1" destOrd="0" presId="urn:microsoft.com/office/officeart/2005/8/layout/orgChart1"/>
    <dgm:cxn modelId="{0E5106B2-407F-46AD-BDF3-8019514E5DC8}" type="presOf" srcId="{F982ABF3-A18D-4410-B67A-ACB5CA6452D5}" destId="{3C13908B-E1EE-47E9-B9C6-F1E8A5359FF6}" srcOrd="0" destOrd="0" presId="urn:microsoft.com/office/officeart/2005/8/layout/orgChart1"/>
    <dgm:cxn modelId="{3DB04560-9ED6-4AD7-A814-698CAE5E9BDE}" type="presOf" srcId="{C3F88C0A-57DB-4B91-80D0-2A040C034D39}" destId="{C2EDAE10-A36D-434A-89BA-BD2A13808F73}" srcOrd="0" destOrd="0" presId="urn:microsoft.com/office/officeart/2005/8/layout/orgChart1"/>
    <dgm:cxn modelId="{C0ADCF3C-66C4-4FCC-A284-519F95444259}" srcId="{07675A56-DFB9-4FB8-8BDD-EAA846D32C4C}" destId="{406A6C01-0EEE-4054-B21D-A05E53133103}" srcOrd="5" destOrd="0" parTransId="{467072BB-1103-47B3-8364-3C8FCCB7EBE5}" sibTransId="{839E0B39-089F-4727-9807-F27D5D7534CB}"/>
    <dgm:cxn modelId="{8FF94048-444D-4642-B708-EA728EA497FB}" type="presOf" srcId="{C3F88C0A-57DB-4B91-80D0-2A040C034D39}" destId="{E7B7EA29-658E-417E-9B85-141FB7488C8D}" srcOrd="1" destOrd="0" presId="urn:microsoft.com/office/officeart/2005/8/layout/orgChart1"/>
    <dgm:cxn modelId="{AF905062-D3B0-40A9-A1E7-076BEBC26B2C}" srcId="{998D490B-932E-4293-8DCD-40B5A5D9A583}" destId="{C1F1AACD-B43C-4441-8B4D-65F09863EFD9}" srcOrd="2" destOrd="0" parTransId="{F982ABF3-A18D-4410-B67A-ACB5CA6452D5}" sibTransId="{5338EADA-0677-4E65-B176-8A12C0C6AC2F}"/>
    <dgm:cxn modelId="{17DF592B-A992-45BD-A5FF-7FD5AD217EED}" type="presOf" srcId="{6289F279-ED91-47DB-B5ED-39228F8507D9}" destId="{1826DD7F-B508-4895-9912-2344B5E6847F}" srcOrd="0" destOrd="0" presId="urn:microsoft.com/office/officeart/2005/8/layout/orgChart1"/>
    <dgm:cxn modelId="{EF150CEB-419C-4398-8973-3A087504DE6B}" srcId="{7A918DE8-25AB-4F20-A693-85DF669A0C33}" destId="{7EF7BBFA-AE13-4C53-B5D7-DA71D728C769}" srcOrd="1" destOrd="0" parTransId="{279974E4-8092-493B-BC6A-16507A2C007B}" sibTransId="{AF0F6142-F609-4341-873F-AE4B178437CB}"/>
    <dgm:cxn modelId="{A3CB0C29-C6CC-4BE1-9741-49E587D67E51}" srcId="{998D490B-932E-4293-8DCD-40B5A5D9A583}" destId="{DA43F892-809F-4D5B-B6F7-228CF2E46248}" srcOrd="0" destOrd="0" parTransId="{07985AC2-12DE-4D11-A762-8F47A6FDBCE1}" sibTransId="{CF34FC59-E6BB-4772-9A3C-DEF5A71E342D}"/>
    <dgm:cxn modelId="{A4F416A7-706F-43C4-8C00-364CBB2D0531}" type="presOf" srcId="{E7AF60EF-FB22-4A88-A8E6-D2D38539D2C9}" destId="{5141621D-72B0-4EC6-BF28-3092D519BAB1}" srcOrd="1" destOrd="0" presId="urn:microsoft.com/office/officeart/2005/8/layout/orgChart1"/>
    <dgm:cxn modelId="{2E8EFF15-C6F8-46FE-AFF3-28DE11FFDF19}" srcId="{99B3225C-659B-457D-8AE9-F9B41C0710EA}" destId="{07675A56-DFB9-4FB8-8BDD-EAA846D32C4C}" srcOrd="0" destOrd="0" parTransId="{241FC08A-2EBA-4F13-A672-A974CFE53843}" sibTransId="{EB74FA27-E8AA-49DA-92A4-E21FCCB91018}"/>
    <dgm:cxn modelId="{ED0F8A8F-8F20-45F0-9FB6-4B5D07F137CB}" type="presOf" srcId="{C1F1AACD-B43C-4441-8B4D-65F09863EFD9}" destId="{BCAA682E-3E66-4C39-AA95-F11E535E6423}" srcOrd="0" destOrd="0" presId="urn:microsoft.com/office/officeart/2005/8/layout/orgChart1"/>
    <dgm:cxn modelId="{BF1C69FC-5B1E-4867-8D62-DD5537F622E5}" type="presOf" srcId="{B831DFDB-2C39-4464-B096-8F53EEBF6D36}" destId="{CD7C6B5A-F278-4D96-8FF3-CCDACB79F648}" srcOrd="0" destOrd="0" presId="urn:microsoft.com/office/officeart/2005/8/layout/orgChart1"/>
    <dgm:cxn modelId="{C401B362-001E-4A49-AD75-87BBB25A71D9}" type="presOf" srcId="{DA43F892-809F-4D5B-B6F7-228CF2E46248}" destId="{A9DB1A4F-9E6A-4CA8-B026-EA3450EEA90E}" srcOrd="1" destOrd="0" presId="urn:microsoft.com/office/officeart/2005/8/layout/orgChart1"/>
    <dgm:cxn modelId="{CD7F35D0-7DCB-45C5-9A0D-305059177E30}" type="presOf" srcId="{D1C93E36-1396-4151-88C7-031C2E5C1781}" destId="{4EDE0B31-FA24-41C8-9B30-5A2974AD4585}" srcOrd="0" destOrd="0" presId="urn:microsoft.com/office/officeart/2005/8/layout/orgChart1"/>
    <dgm:cxn modelId="{5E84706F-BE04-4C76-B62F-05B47202BE02}" type="presOf" srcId="{271E1EEB-CA03-42D6-884A-61463A9FFD57}" destId="{38AF3F8B-A05E-43BF-959A-F6E3A858CD3F}" srcOrd="1" destOrd="0" presId="urn:microsoft.com/office/officeart/2005/8/layout/orgChart1"/>
    <dgm:cxn modelId="{B15FCA1F-7552-4BD9-85E5-683E9DBD12BA}" type="presOf" srcId="{02036F79-4C26-4591-AEA2-3FF00CE1B5DB}" destId="{4F3274FC-C861-4F8D-908F-BBFB16C56D5F}" srcOrd="0" destOrd="0" presId="urn:microsoft.com/office/officeart/2005/8/layout/orgChart1"/>
    <dgm:cxn modelId="{7B8F22EF-9B86-4796-AA60-A64A5CD2D101}" type="presOf" srcId="{B831DFDB-2C39-4464-B096-8F53EEBF6D36}" destId="{9250DABC-8F21-4483-A653-CDB68816ABE1}" srcOrd="1" destOrd="0" presId="urn:microsoft.com/office/officeart/2005/8/layout/orgChart1"/>
    <dgm:cxn modelId="{BC9A60B8-7B5B-4AC2-8F67-D51135593857}" type="presOf" srcId="{406A6C01-0EEE-4054-B21D-A05E53133103}" destId="{E6BF3640-E4F9-4914-A0D9-31874B06EBAB}" srcOrd="1" destOrd="0" presId="urn:microsoft.com/office/officeart/2005/8/layout/orgChart1"/>
    <dgm:cxn modelId="{D19EAFD9-3E17-4D6B-9026-B7B6413C8794}" type="presOf" srcId="{1ECA249A-CBC5-4ADF-8C02-13912C7E65E0}" destId="{1A9BFC35-DFF7-4276-8553-112A624F3DB2}" srcOrd="0" destOrd="0" presId="urn:microsoft.com/office/officeart/2005/8/layout/orgChart1"/>
    <dgm:cxn modelId="{BCC66F68-C509-4B35-8E4C-F9483576FA23}" type="presOf" srcId="{5DF6FE3B-B804-4BA5-AD34-5B8807F74A6A}" destId="{844AA6E8-A440-4F15-8A05-1D914EA8EE6B}" srcOrd="0" destOrd="0" presId="urn:microsoft.com/office/officeart/2005/8/layout/orgChart1"/>
    <dgm:cxn modelId="{95A8B10F-4E6D-4302-AD4A-24667F0B91E6}" srcId="{07675A56-DFB9-4FB8-8BDD-EAA846D32C4C}" destId="{271E1EEB-CA03-42D6-884A-61463A9FFD57}" srcOrd="0" destOrd="0" parTransId="{F5B2424C-9461-411B-9012-EA68C73FAA80}" sibTransId="{B396F34B-1777-4DEE-A7D6-CDE885D5BD6C}"/>
    <dgm:cxn modelId="{CC786FB7-F184-4A71-9063-53A197D5F4C5}" srcId="{07675A56-DFB9-4FB8-8BDD-EAA846D32C4C}" destId="{DE7E7F27-9D53-4760-A23C-705B6D0734C1}" srcOrd="3" destOrd="0" parTransId="{16358261-0949-4312-BF7E-6D8589834CFD}" sibTransId="{C5912697-4A6A-47C5-ABF9-D0CABE1BE995}"/>
    <dgm:cxn modelId="{414B6C28-B878-44D8-B1F9-38ECC29E14DF}" type="presOf" srcId="{DA43F892-809F-4D5B-B6F7-228CF2E46248}" destId="{534A1364-4C91-4F8A-9302-701A7FC4AE56}" srcOrd="0" destOrd="0" presId="urn:microsoft.com/office/officeart/2005/8/layout/orgChart1"/>
    <dgm:cxn modelId="{700D0A57-BF7D-4A45-B551-0DB26BD83F36}" type="presOf" srcId="{7A918DE8-25AB-4F20-A693-85DF669A0C33}" destId="{CED45478-E4E3-47E3-8F8E-0850A1FAE279}" srcOrd="1" destOrd="0" presId="urn:microsoft.com/office/officeart/2005/8/layout/orgChart1"/>
    <dgm:cxn modelId="{40E6623F-D3CB-46E5-A752-24A34801E999}" srcId="{07675A56-DFB9-4FB8-8BDD-EAA846D32C4C}" destId="{998D490B-932E-4293-8DCD-40B5A5D9A583}" srcOrd="6" destOrd="0" parTransId="{A0B5C0F4-A731-4593-852C-697F3658862B}" sibTransId="{CEB39D91-C6FB-4DD1-A45B-DD0FE6BB5B16}"/>
    <dgm:cxn modelId="{E3B2F0D7-34CE-4CA5-BD69-52710476006D}" type="presOf" srcId="{998D490B-932E-4293-8DCD-40B5A5D9A583}" destId="{3A251CE9-842E-447B-9982-1364946988F9}" srcOrd="0" destOrd="0" presId="urn:microsoft.com/office/officeart/2005/8/layout/orgChart1"/>
    <dgm:cxn modelId="{0060477D-13AA-4E1B-B759-C639C083BB13}" type="presOf" srcId="{406A6C01-0EEE-4054-B21D-A05E53133103}" destId="{9D2029FB-A40D-4A65-8141-CE0165FECFFC}" srcOrd="0" destOrd="0" presId="urn:microsoft.com/office/officeart/2005/8/layout/orgChart1"/>
    <dgm:cxn modelId="{3070AE3F-464C-4505-A0CC-1448A0DE5144}" type="presOf" srcId="{16358261-0949-4312-BF7E-6D8589834CFD}" destId="{632085FF-53DE-4D68-95A8-DC95D27E6A28}" srcOrd="0" destOrd="0" presId="urn:microsoft.com/office/officeart/2005/8/layout/orgChart1"/>
    <dgm:cxn modelId="{674CC4D9-6266-4534-95E8-D81D8DDBE703}" type="presOf" srcId="{629672AC-5195-4958-9F68-0CA188DC4118}" destId="{25377EEA-FF0F-448C-8CFB-1F61C03FED4B}" srcOrd="0" destOrd="0" presId="urn:microsoft.com/office/officeart/2005/8/layout/orgChart1"/>
    <dgm:cxn modelId="{12697DE4-FC9B-499F-A6C7-7D9F086B617F}" type="presOf" srcId="{DE7E7F27-9D53-4760-A23C-705B6D0734C1}" destId="{F0E8CDE2-C19D-4ED6-9CF7-3E66BCD936F3}" srcOrd="0" destOrd="0" presId="urn:microsoft.com/office/officeart/2005/8/layout/orgChart1"/>
    <dgm:cxn modelId="{C933C692-0F04-428D-878E-1AAF072E7C7B}" type="presOf" srcId="{1ECA249A-CBC5-4ADF-8C02-13912C7E65E0}" destId="{AD4170FF-25CE-4DFC-B14B-3FDABD14004B}" srcOrd="1" destOrd="0" presId="urn:microsoft.com/office/officeart/2005/8/layout/orgChart1"/>
    <dgm:cxn modelId="{C0472EA6-4E32-465C-A01B-B81D5AB02375}" type="presParOf" srcId="{4C01DEE6-9004-43E1-AC4C-4038ED21B946}" destId="{8992960E-FAF8-4656-8EA0-5643E4D79742}" srcOrd="0" destOrd="0" presId="urn:microsoft.com/office/officeart/2005/8/layout/orgChart1"/>
    <dgm:cxn modelId="{BA8A127D-44A1-48D0-994E-29D1D2A20190}" type="presParOf" srcId="{8992960E-FAF8-4656-8EA0-5643E4D79742}" destId="{9FA4F745-E429-4378-86BC-7FAADB3C3CA9}" srcOrd="0" destOrd="0" presId="urn:microsoft.com/office/officeart/2005/8/layout/orgChart1"/>
    <dgm:cxn modelId="{1D8774B1-12E1-46B1-A673-0A46F5AC62EE}" type="presParOf" srcId="{9FA4F745-E429-4378-86BC-7FAADB3C3CA9}" destId="{2C8BAB89-EFB8-4747-B3B9-F593063F92BD}" srcOrd="0" destOrd="0" presId="urn:microsoft.com/office/officeart/2005/8/layout/orgChart1"/>
    <dgm:cxn modelId="{82F5E585-EC61-4760-9633-DD54908A7C7B}" type="presParOf" srcId="{9FA4F745-E429-4378-86BC-7FAADB3C3CA9}" destId="{23FEB427-E358-46D8-B1C4-903C477B22EE}" srcOrd="1" destOrd="0" presId="urn:microsoft.com/office/officeart/2005/8/layout/orgChart1"/>
    <dgm:cxn modelId="{4D233FA4-9E2B-4FC2-BCB6-7BA61AEC1EA4}" type="presParOf" srcId="{8992960E-FAF8-4656-8EA0-5643E4D79742}" destId="{E2FF46D3-61A8-4F83-9EF9-94DF33C4C6B3}" srcOrd="1" destOrd="0" presId="urn:microsoft.com/office/officeart/2005/8/layout/orgChart1"/>
    <dgm:cxn modelId="{70E0B67B-F44A-4F46-825B-07D7EDFB5D09}" type="presParOf" srcId="{E2FF46D3-61A8-4F83-9EF9-94DF33C4C6B3}" destId="{E1E81C38-B2FE-4553-BDED-4D55010E57BF}" srcOrd="0" destOrd="0" presId="urn:microsoft.com/office/officeart/2005/8/layout/orgChart1"/>
    <dgm:cxn modelId="{BEE37A66-E442-4BAD-839F-A012AB9D742B}" type="presParOf" srcId="{E2FF46D3-61A8-4F83-9EF9-94DF33C4C6B3}" destId="{AABA862E-372F-497C-AFD0-1CD3F79C859D}" srcOrd="1" destOrd="0" presId="urn:microsoft.com/office/officeart/2005/8/layout/orgChart1"/>
    <dgm:cxn modelId="{8D76B4F0-6CEE-4F44-BA42-E004CD26F445}" type="presParOf" srcId="{AABA862E-372F-497C-AFD0-1CD3F79C859D}" destId="{9C4CD734-DB77-436B-A5A3-C1D605DE6D4C}" srcOrd="0" destOrd="0" presId="urn:microsoft.com/office/officeart/2005/8/layout/orgChart1"/>
    <dgm:cxn modelId="{91C6F07C-794A-419D-80BA-5BCE8A844D68}" type="presParOf" srcId="{9C4CD734-DB77-436B-A5A3-C1D605DE6D4C}" destId="{79F33E20-7B12-438B-AEC9-24C5E5ED2A74}" srcOrd="0" destOrd="0" presId="urn:microsoft.com/office/officeart/2005/8/layout/orgChart1"/>
    <dgm:cxn modelId="{D109C603-5FF6-499C-B4DB-1901C5745845}" type="presParOf" srcId="{9C4CD734-DB77-436B-A5A3-C1D605DE6D4C}" destId="{38AF3F8B-A05E-43BF-959A-F6E3A858CD3F}" srcOrd="1" destOrd="0" presId="urn:microsoft.com/office/officeart/2005/8/layout/orgChart1"/>
    <dgm:cxn modelId="{0567DE46-E003-4B28-B5DF-461D654F39AE}" type="presParOf" srcId="{AABA862E-372F-497C-AFD0-1CD3F79C859D}" destId="{2B867466-EE2B-496C-A9C7-88F1AC78C414}" srcOrd="1" destOrd="0" presId="urn:microsoft.com/office/officeart/2005/8/layout/orgChart1"/>
    <dgm:cxn modelId="{E9B8FA3E-E402-4DF1-B7AB-8E49910AA3D7}" type="presParOf" srcId="{AABA862E-372F-497C-AFD0-1CD3F79C859D}" destId="{AD85A021-8D10-41B1-9160-E300DC8308BD}" srcOrd="2" destOrd="0" presId="urn:microsoft.com/office/officeart/2005/8/layout/orgChart1"/>
    <dgm:cxn modelId="{0B371E9B-4BA3-459D-B54D-BD5CA2C155C3}" type="presParOf" srcId="{AD85A021-8D10-41B1-9160-E300DC8308BD}" destId="{A6625D9F-84EC-48B4-9744-70C634E30ECB}" srcOrd="0" destOrd="0" presId="urn:microsoft.com/office/officeart/2005/8/layout/orgChart1"/>
    <dgm:cxn modelId="{B60B5E6B-17FF-4772-AC13-D4B42561AA22}" type="presParOf" srcId="{AD85A021-8D10-41B1-9160-E300DC8308BD}" destId="{A99DA102-EDF5-404E-AEEF-7E67888C7571}" srcOrd="1" destOrd="0" presId="urn:microsoft.com/office/officeart/2005/8/layout/orgChart1"/>
    <dgm:cxn modelId="{5F65C666-F239-4DBB-BD58-6D9B37C0ACEA}" type="presParOf" srcId="{A99DA102-EDF5-404E-AEEF-7E67888C7571}" destId="{6CFB7A4B-11BE-407A-AFF8-CE9EE20FC628}" srcOrd="0" destOrd="0" presId="urn:microsoft.com/office/officeart/2005/8/layout/orgChart1"/>
    <dgm:cxn modelId="{833A5BD9-5243-4DD2-98FA-036415CF429D}" type="presParOf" srcId="{6CFB7A4B-11BE-407A-AFF8-CE9EE20FC628}" destId="{CD7C6B5A-F278-4D96-8FF3-CCDACB79F648}" srcOrd="0" destOrd="0" presId="urn:microsoft.com/office/officeart/2005/8/layout/orgChart1"/>
    <dgm:cxn modelId="{A503ACCD-7AAF-4B42-9A51-0568EAF527BF}" type="presParOf" srcId="{6CFB7A4B-11BE-407A-AFF8-CE9EE20FC628}" destId="{9250DABC-8F21-4483-A653-CDB68816ABE1}" srcOrd="1" destOrd="0" presId="urn:microsoft.com/office/officeart/2005/8/layout/orgChart1"/>
    <dgm:cxn modelId="{9FF3C26E-9158-4AB6-86D8-9BAF9286C54F}" type="presParOf" srcId="{A99DA102-EDF5-404E-AEEF-7E67888C7571}" destId="{D0E7F4F2-45AB-4672-8501-556659A59CAB}" srcOrd="1" destOrd="0" presId="urn:microsoft.com/office/officeart/2005/8/layout/orgChart1"/>
    <dgm:cxn modelId="{4D5F561E-1BCC-4BD7-AC41-2704AB7F18CC}" type="presParOf" srcId="{A99DA102-EDF5-404E-AEEF-7E67888C7571}" destId="{DD3FE352-35B7-4D93-8C66-BCD234A13B3B}" srcOrd="2" destOrd="0" presId="urn:microsoft.com/office/officeart/2005/8/layout/orgChart1"/>
    <dgm:cxn modelId="{3F23296C-AA15-4754-960E-30AC4DA8C344}" type="presParOf" srcId="{E2FF46D3-61A8-4F83-9EF9-94DF33C4C6B3}" destId="{DFA3F131-9B5E-4F6C-8507-BBFF57B3B2B3}" srcOrd="2" destOrd="0" presId="urn:microsoft.com/office/officeart/2005/8/layout/orgChart1"/>
    <dgm:cxn modelId="{4DB7D949-AB34-429C-906E-53E601486BBA}" type="presParOf" srcId="{E2FF46D3-61A8-4F83-9EF9-94DF33C4C6B3}" destId="{212CDA55-547A-453F-BA08-453AA100FE7D}" srcOrd="3" destOrd="0" presId="urn:microsoft.com/office/officeart/2005/8/layout/orgChart1"/>
    <dgm:cxn modelId="{F36A4AC3-5C28-4324-88F4-CA443B2F2047}" type="presParOf" srcId="{212CDA55-547A-453F-BA08-453AA100FE7D}" destId="{272A9633-B21E-4DAF-A912-E6A22FBFB2D1}" srcOrd="0" destOrd="0" presId="urn:microsoft.com/office/officeart/2005/8/layout/orgChart1"/>
    <dgm:cxn modelId="{95831019-D0C8-4861-A4E2-9391E6580CD3}" type="presParOf" srcId="{272A9633-B21E-4DAF-A912-E6A22FBFB2D1}" destId="{1826DD7F-B508-4895-9912-2344B5E6847F}" srcOrd="0" destOrd="0" presId="urn:microsoft.com/office/officeart/2005/8/layout/orgChart1"/>
    <dgm:cxn modelId="{3B53FBDE-32CE-418E-88E2-5C60AB1FA8CF}" type="presParOf" srcId="{272A9633-B21E-4DAF-A912-E6A22FBFB2D1}" destId="{DCFF672F-0335-4E3A-A314-A083A325793D}" srcOrd="1" destOrd="0" presId="urn:microsoft.com/office/officeart/2005/8/layout/orgChart1"/>
    <dgm:cxn modelId="{D24B9D6A-84FC-4CFE-84B4-FBA73993E155}" type="presParOf" srcId="{212CDA55-547A-453F-BA08-453AA100FE7D}" destId="{897545CD-0F19-4D12-AC16-A4A8EB256138}" srcOrd="1" destOrd="0" presId="urn:microsoft.com/office/officeart/2005/8/layout/orgChart1"/>
    <dgm:cxn modelId="{8345A7CD-C93F-4E6F-9B7C-1011FE7DA828}" type="presParOf" srcId="{212CDA55-547A-453F-BA08-453AA100FE7D}" destId="{83C2AB4C-0A5B-4339-B0FA-C1883FE447BE}" srcOrd="2" destOrd="0" presId="urn:microsoft.com/office/officeart/2005/8/layout/orgChart1"/>
    <dgm:cxn modelId="{4678BB81-25DE-4188-82C7-098676FA1147}" type="presParOf" srcId="{E2FF46D3-61A8-4F83-9EF9-94DF33C4C6B3}" destId="{25377EEA-FF0F-448C-8CFB-1F61C03FED4B}" srcOrd="4" destOrd="0" presId="urn:microsoft.com/office/officeart/2005/8/layout/orgChart1"/>
    <dgm:cxn modelId="{3DD6D40C-022C-4082-9A11-981919B12009}" type="presParOf" srcId="{E2FF46D3-61A8-4F83-9EF9-94DF33C4C6B3}" destId="{FEA3ACA3-39B2-4619-8C1A-8BBC1FCEA9DA}" srcOrd="5" destOrd="0" presId="urn:microsoft.com/office/officeart/2005/8/layout/orgChart1"/>
    <dgm:cxn modelId="{B4B764AA-EEDF-4C25-A76C-72B892412DEF}" type="presParOf" srcId="{FEA3ACA3-39B2-4619-8C1A-8BBC1FCEA9DA}" destId="{B8657575-3A9F-4BF4-A6B4-8E3DD75A0775}" srcOrd="0" destOrd="0" presId="urn:microsoft.com/office/officeart/2005/8/layout/orgChart1"/>
    <dgm:cxn modelId="{17A93D0A-7AE6-435C-993E-C961669DBDD2}" type="presParOf" srcId="{B8657575-3A9F-4BF4-A6B4-8E3DD75A0775}" destId="{B6C94897-A9DF-4B57-B428-28B0F6AB68F1}" srcOrd="0" destOrd="0" presId="urn:microsoft.com/office/officeart/2005/8/layout/orgChart1"/>
    <dgm:cxn modelId="{B5EFFF7F-D90A-4A1C-A37E-C12468CDB0A5}" type="presParOf" srcId="{B8657575-3A9F-4BF4-A6B4-8E3DD75A0775}" destId="{CED45478-E4E3-47E3-8F8E-0850A1FAE279}" srcOrd="1" destOrd="0" presId="urn:microsoft.com/office/officeart/2005/8/layout/orgChart1"/>
    <dgm:cxn modelId="{F5F89EE5-40EA-4D8E-9474-94A0A3BD992E}" type="presParOf" srcId="{FEA3ACA3-39B2-4619-8C1A-8BBC1FCEA9DA}" destId="{A116894B-0E9E-4049-95F0-09794E035B1C}" srcOrd="1" destOrd="0" presId="urn:microsoft.com/office/officeart/2005/8/layout/orgChart1"/>
    <dgm:cxn modelId="{93EFC4E3-6E37-41DE-A9B2-5433BAFF2C82}" type="presParOf" srcId="{A116894B-0E9E-4049-95F0-09794E035B1C}" destId="{32CF8893-6D69-4457-BF28-36093488C575}" srcOrd="0" destOrd="0" presId="urn:microsoft.com/office/officeart/2005/8/layout/orgChart1"/>
    <dgm:cxn modelId="{62BFC17C-B46E-4151-82EC-C91BF4EC9997}" type="presParOf" srcId="{A116894B-0E9E-4049-95F0-09794E035B1C}" destId="{1894B71E-5590-4F38-9FE5-B9F86A76E387}" srcOrd="1" destOrd="0" presId="urn:microsoft.com/office/officeart/2005/8/layout/orgChart1"/>
    <dgm:cxn modelId="{334F0330-8A91-4EAE-88DA-2ACF3AEEDED3}" type="presParOf" srcId="{1894B71E-5590-4F38-9FE5-B9F86A76E387}" destId="{EB9CF26A-F64B-44D1-BE01-07F0BB9C54DF}" srcOrd="0" destOrd="0" presId="urn:microsoft.com/office/officeart/2005/8/layout/orgChart1"/>
    <dgm:cxn modelId="{A17BE80E-FFAA-43B6-9DCD-D95C1A7E04E9}" type="presParOf" srcId="{EB9CF26A-F64B-44D1-BE01-07F0BB9C54DF}" destId="{AD40DA7F-C0E9-40D7-8E9E-7D8CAE768109}" srcOrd="0" destOrd="0" presId="urn:microsoft.com/office/officeart/2005/8/layout/orgChart1"/>
    <dgm:cxn modelId="{863D85D4-A20D-459A-ADA6-2AF234A1D8C0}" type="presParOf" srcId="{EB9CF26A-F64B-44D1-BE01-07F0BB9C54DF}" destId="{3A3A2D93-7F9A-4F03-9869-1594CE97A7E3}" srcOrd="1" destOrd="0" presId="urn:microsoft.com/office/officeart/2005/8/layout/orgChart1"/>
    <dgm:cxn modelId="{4B1F4816-8145-4695-9955-6663A86EB775}" type="presParOf" srcId="{1894B71E-5590-4F38-9FE5-B9F86A76E387}" destId="{75EDF22A-0047-4E05-930B-259C6ED38B22}" srcOrd="1" destOrd="0" presId="urn:microsoft.com/office/officeart/2005/8/layout/orgChart1"/>
    <dgm:cxn modelId="{7281B3A5-ECD9-422B-AA9A-DF2EA367C538}" type="presParOf" srcId="{1894B71E-5590-4F38-9FE5-B9F86A76E387}" destId="{BF0C2D4E-9111-4D7E-9FAC-3A67E0393128}" srcOrd="2" destOrd="0" presId="urn:microsoft.com/office/officeart/2005/8/layout/orgChart1"/>
    <dgm:cxn modelId="{E65A4A88-CA22-4D40-8B09-7F120F137612}" type="presParOf" srcId="{FEA3ACA3-39B2-4619-8C1A-8BBC1FCEA9DA}" destId="{DEF2A68D-4D61-4DC1-B82B-30416207E303}" srcOrd="2" destOrd="0" presId="urn:microsoft.com/office/officeart/2005/8/layout/orgChart1"/>
    <dgm:cxn modelId="{F715E4BE-EA3D-4D97-B4F5-B6908D541BF6}" type="presParOf" srcId="{DEF2A68D-4D61-4DC1-B82B-30416207E303}" destId="{C2D4CAA3-9455-4AC2-80DA-9AAF43E34ABD}" srcOrd="0" destOrd="0" presId="urn:microsoft.com/office/officeart/2005/8/layout/orgChart1"/>
    <dgm:cxn modelId="{2D26D3AB-FD6C-4643-A5B8-1F1CDB8B0C58}" type="presParOf" srcId="{DEF2A68D-4D61-4DC1-B82B-30416207E303}" destId="{7BCDAAA9-09CA-4750-87C3-7DB935403B0C}" srcOrd="1" destOrd="0" presId="urn:microsoft.com/office/officeart/2005/8/layout/orgChart1"/>
    <dgm:cxn modelId="{984D0CFE-32FD-4AC8-8CC9-AD89A8577106}" type="presParOf" srcId="{7BCDAAA9-09CA-4750-87C3-7DB935403B0C}" destId="{A39579DC-E319-4D59-8143-6AA2AA2CDA60}" srcOrd="0" destOrd="0" presId="urn:microsoft.com/office/officeart/2005/8/layout/orgChart1"/>
    <dgm:cxn modelId="{823D136C-E0E5-43C5-ACCD-CBDB217AFE90}" type="presParOf" srcId="{A39579DC-E319-4D59-8143-6AA2AA2CDA60}" destId="{408E6DBF-0C71-4A96-BC45-8A2EA74BFC63}" srcOrd="0" destOrd="0" presId="urn:microsoft.com/office/officeart/2005/8/layout/orgChart1"/>
    <dgm:cxn modelId="{C124B521-BE23-4F32-B5F8-4BBFBA3D1540}" type="presParOf" srcId="{A39579DC-E319-4D59-8143-6AA2AA2CDA60}" destId="{B982749F-7AF9-44CF-A851-CE60BCCFF782}" srcOrd="1" destOrd="0" presId="urn:microsoft.com/office/officeart/2005/8/layout/orgChart1"/>
    <dgm:cxn modelId="{5107D04F-895B-48F0-8545-DD6C91D23608}" type="presParOf" srcId="{7BCDAAA9-09CA-4750-87C3-7DB935403B0C}" destId="{3CA57EC7-11BB-410C-92FF-B2A7290C69A2}" srcOrd="1" destOrd="0" presId="urn:microsoft.com/office/officeart/2005/8/layout/orgChart1"/>
    <dgm:cxn modelId="{9639F827-0957-4982-848B-C688F36EC43A}" type="presParOf" srcId="{7BCDAAA9-09CA-4750-87C3-7DB935403B0C}" destId="{BB3496FF-4836-41D8-848C-A13794CA4365}" srcOrd="2" destOrd="0" presId="urn:microsoft.com/office/officeart/2005/8/layout/orgChart1"/>
    <dgm:cxn modelId="{10940676-ABA2-45EF-A8F0-74B4E4AA9E98}" type="presParOf" srcId="{E2FF46D3-61A8-4F83-9EF9-94DF33C4C6B3}" destId="{632085FF-53DE-4D68-95A8-DC95D27E6A28}" srcOrd="6" destOrd="0" presId="urn:microsoft.com/office/officeart/2005/8/layout/orgChart1"/>
    <dgm:cxn modelId="{2A305CE8-95EB-4AE8-AFAD-DA97C4408D17}" type="presParOf" srcId="{E2FF46D3-61A8-4F83-9EF9-94DF33C4C6B3}" destId="{3EEC3EC5-4514-445A-AC97-B4B28C54FC00}" srcOrd="7" destOrd="0" presId="urn:microsoft.com/office/officeart/2005/8/layout/orgChart1"/>
    <dgm:cxn modelId="{CF7E09A7-D15D-4725-BF34-BC9E2CF6597A}" type="presParOf" srcId="{3EEC3EC5-4514-445A-AC97-B4B28C54FC00}" destId="{0E608222-656F-4AA9-BC1A-E947953E8F76}" srcOrd="0" destOrd="0" presId="urn:microsoft.com/office/officeart/2005/8/layout/orgChart1"/>
    <dgm:cxn modelId="{1BF442FB-6CA5-4CF6-BCF7-99EEE2F611FE}" type="presParOf" srcId="{0E608222-656F-4AA9-BC1A-E947953E8F76}" destId="{F0E8CDE2-C19D-4ED6-9CF7-3E66BCD936F3}" srcOrd="0" destOrd="0" presId="urn:microsoft.com/office/officeart/2005/8/layout/orgChart1"/>
    <dgm:cxn modelId="{19AD86B9-FE6C-405D-B04E-8B46155D24C0}" type="presParOf" srcId="{0E608222-656F-4AA9-BC1A-E947953E8F76}" destId="{8AA6021C-2218-4D02-A705-542154611F9A}" srcOrd="1" destOrd="0" presId="urn:microsoft.com/office/officeart/2005/8/layout/orgChart1"/>
    <dgm:cxn modelId="{488FDA90-E009-41F2-A567-FC9C31C5C512}" type="presParOf" srcId="{3EEC3EC5-4514-445A-AC97-B4B28C54FC00}" destId="{ABA963C4-B272-49D6-AD0D-0F20EF2B09C3}" srcOrd="1" destOrd="0" presId="urn:microsoft.com/office/officeart/2005/8/layout/orgChart1"/>
    <dgm:cxn modelId="{54B73D71-0FEA-428A-8C6E-E7981BACD50F}" type="presParOf" srcId="{3EEC3EC5-4514-445A-AC97-B4B28C54FC00}" destId="{2E358EFB-ED93-4789-ADE1-F3DBA9F1664D}" srcOrd="2" destOrd="0" presId="urn:microsoft.com/office/officeart/2005/8/layout/orgChart1"/>
    <dgm:cxn modelId="{DA3313ED-599F-4274-8736-424822BF06FB}" type="presParOf" srcId="{2E358EFB-ED93-4789-ADE1-F3DBA9F1664D}" destId="{844AA6E8-A440-4F15-8A05-1D914EA8EE6B}" srcOrd="0" destOrd="0" presId="urn:microsoft.com/office/officeart/2005/8/layout/orgChart1"/>
    <dgm:cxn modelId="{BB0468A3-736E-443F-8AB3-294AE1EDA8BA}" type="presParOf" srcId="{2E358EFB-ED93-4789-ADE1-F3DBA9F1664D}" destId="{6C0DA7E1-E117-4DDA-94CC-14FA7F8F7632}" srcOrd="1" destOrd="0" presId="urn:microsoft.com/office/officeart/2005/8/layout/orgChart1"/>
    <dgm:cxn modelId="{9E0B3CAF-4B2F-4DD8-AF19-B91D5DDB7909}" type="presParOf" srcId="{6C0DA7E1-E117-4DDA-94CC-14FA7F8F7632}" destId="{73D63AC4-FC9B-4B02-875B-5034A9602AF4}" srcOrd="0" destOrd="0" presId="urn:microsoft.com/office/officeart/2005/8/layout/orgChart1"/>
    <dgm:cxn modelId="{7E7A43E9-DD55-47A4-A40D-4A04CF9FCB66}" type="presParOf" srcId="{73D63AC4-FC9B-4B02-875B-5034A9602AF4}" destId="{644E4678-17F5-4B50-A55D-B1A976A6DF18}" srcOrd="0" destOrd="0" presId="urn:microsoft.com/office/officeart/2005/8/layout/orgChart1"/>
    <dgm:cxn modelId="{537B6529-2AF3-469D-8BB4-41C9A2988B2B}" type="presParOf" srcId="{73D63AC4-FC9B-4B02-875B-5034A9602AF4}" destId="{11469CC4-0038-40A5-ACDB-3E22E3F5A045}" srcOrd="1" destOrd="0" presId="urn:microsoft.com/office/officeart/2005/8/layout/orgChart1"/>
    <dgm:cxn modelId="{C207892A-9CCF-4DA2-BA2A-0134DC1EAFF0}" type="presParOf" srcId="{6C0DA7E1-E117-4DDA-94CC-14FA7F8F7632}" destId="{4A3A85A8-2F25-49DC-ACED-721688AD5C1E}" srcOrd="1" destOrd="0" presId="urn:microsoft.com/office/officeart/2005/8/layout/orgChart1"/>
    <dgm:cxn modelId="{D91E4FD7-1FCA-4A2D-9091-F0959CB8D315}" type="presParOf" srcId="{6C0DA7E1-E117-4DDA-94CC-14FA7F8F7632}" destId="{83C62AF8-7FC5-4F17-AF23-1D5846D5C247}" srcOrd="2" destOrd="0" presId="urn:microsoft.com/office/officeart/2005/8/layout/orgChart1"/>
    <dgm:cxn modelId="{6BEB6140-80F7-4AF9-9224-2E694BF6D779}" type="presParOf" srcId="{E2FF46D3-61A8-4F83-9EF9-94DF33C4C6B3}" destId="{7C199840-BF0E-4D6D-96FE-8326C53E5BC9}" srcOrd="8" destOrd="0" presId="urn:microsoft.com/office/officeart/2005/8/layout/orgChart1"/>
    <dgm:cxn modelId="{92A6E397-B1E4-48A8-B022-3D18AFC24096}" type="presParOf" srcId="{E2FF46D3-61A8-4F83-9EF9-94DF33C4C6B3}" destId="{335F4F77-8586-480C-9D67-18D9D78AED0F}" srcOrd="9" destOrd="0" presId="urn:microsoft.com/office/officeart/2005/8/layout/orgChart1"/>
    <dgm:cxn modelId="{D2502F69-E2BF-47C1-94E3-148E926C2FF8}" type="presParOf" srcId="{335F4F77-8586-480C-9D67-18D9D78AED0F}" destId="{EFA8EC66-4173-48C5-B4F1-14D8AA965CF4}" srcOrd="0" destOrd="0" presId="urn:microsoft.com/office/officeart/2005/8/layout/orgChart1"/>
    <dgm:cxn modelId="{F5FD9A8A-52E5-452C-BDE6-C3D1FFAF6A7F}" type="presParOf" srcId="{EFA8EC66-4173-48C5-B4F1-14D8AA965CF4}" destId="{3160B868-BA57-410E-8073-AF0AB53DB1C6}" srcOrd="0" destOrd="0" presId="urn:microsoft.com/office/officeart/2005/8/layout/orgChart1"/>
    <dgm:cxn modelId="{240A590B-5317-4878-A5CE-E33F19E8336D}" type="presParOf" srcId="{EFA8EC66-4173-48C5-B4F1-14D8AA965CF4}" destId="{5141621D-72B0-4EC6-BF28-3092D519BAB1}" srcOrd="1" destOrd="0" presId="urn:microsoft.com/office/officeart/2005/8/layout/orgChart1"/>
    <dgm:cxn modelId="{C15B48AD-81E2-4259-986D-BA4B2400AD5E}" type="presParOf" srcId="{335F4F77-8586-480C-9D67-18D9D78AED0F}" destId="{6F049FAA-79D0-416E-83FA-AEF13C58D592}" srcOrd="1" destOrd="0" presId="urn:microsoft.com/office/officeart/2005/8/layout/orgChart1"/>
    <dgm:cxn modelId="{099EC25F-68B2-4592-840A-38CA173A8393}" type="presParOf" srcId="{6F049FAA-79D0-416E-83FA-AEF13C58D592}" destId="{4F3274FC-C861-4F8D-908F-BBFB16C56D5F}" srcOrd="0" destOrd="0" presId="urn:microsoft.com/office/officeart/2005/8/layout/orgChart1"/>
    <dgm:cxn modelId="{C1B8EF39-03A3-410B-8C58-E7148F2A5F41}" type="presParOf" srcId="{6F049FAA-79D0-416E-83FA-AEF13C58D592}" destId="{DD5E0D63-F63A-4465-B0D7-A2D3E036346E}" srcOrd="1" destOrd="0" presId="urn:microsoft.com/office/officeart/2005/8/layout/orgChart1"/>
    <dgm:cxn modelId="{3D80BC93-7636-43FF-B435-0F51BC74E497}" type="presParOf" srcId="{DD5E0D63-F63A-4465-B0D7-A2D3E036346E}" destId="{57509276-6D0B-4159-AF0C-4CB2A95D6D03}" srcOrd="0" destOrd="0" presId="urn:microsoft.com/office/officeart/2005/8/layout/orgChart1"/>
    <dgm:cxn modelId="{232F0C13-4768-4E7F-A795-B8158970A34F}" type="presParOf" srcId="{57509276-6D0B-4159-AF0C-4CB2A95D6D03}" destId="{1A9BFC35-DFF7-4276-8553-112A624F3DB2}" srcOrd="0" destOrd="0" presId="urn:microsoft.com/office/officeart/2005/8/layout/orgChart1"/>
    <dgm:cxn modelId="{C373081F-DBDA-47FE-848E-80EB74F1AADE}" type="presParOf" srcId="{57509276-6D0B-4159-AF0C-4CB2A95D6D03}" destId="{AD4170FF-25CE-4DFC-B14B-3FDABD14004B}" srcOrd="1" destOrd="0" presId="urn:microsoft.com/office/officeart/2005/8/layout/orgChart1"/>
    <dgm:cxn modelId="{F60BC353-D7A4-45B0-99AC-51B754222F7C}" type="presParOf" srcId="{DD5E0D63-F63A-4465-B0D7-A2D3E036346E}" destId="{8122B525-46CC-4FB1-97FF-96B220C4D890}" srcOrd="1" destOrd="0" presId="urn:microsoft.com/office/officeart/2005/8/layout/orgChart1"/>
    <dgm:cxn modelId="{466B7FCD-3DD0-4EAB-AA88-9B34C8694C06}" type="presParOf" srcId="{DD5E0D63-F63A-4465-B0D7-A2D3E036346E}" destId="{AE23798B-AF32-4057-B768-F783F0D174CB}" srcOrd="2" destOrd="0" presId="urn:microsoft.com/office/officeart/2005/8/layout/orgChart1"/>
    <dgm:cxn modelId="{CB8041BD-9638-41C0-8BA6-FD713B78769E}" type="presParOf" srcId="{6F049FAA-79D0-416E-83FA-AEF13C58D592}" destId="{C592B114-75C4-468B-AF36-043497124379}" srcOrd="2" destOrd="0" presId="urn:microsoft.com/office/officeart/2005/8/layout/orgChart1"/>
    <dgm:cxn modelId="{65FAB3C4-B3AF-40CB-BAD4-C297EBA4CAE2}" type="presParOf" srcId="{6F049FAA-79D0-416E-83FA-AEF13C58D592}" destId="{0DDF9DC1-3AC3-4B18-A66C-9D910831614A}" srcOrd="3" destOrd="0" presId="urn:microsoft.com/office/officeart/2005/8/layout/orgChart1"/>
    <dgm:cxn modelId="{B991E516-DC2F-4B26-B196-08C987A78359}" type="presParOf" srcId="{0DDF9DC1-3AC3-4B18-A66C-9D910831614A}" destId="{B3E2786B-1F27-431F-8624-BC3E91742749}" srcOrd="0" destOrd="0" presId="urn:microsoft.com/office/officeart/2005/8/layout/orgChart1"/>
    <dgm:cxn modelId="{28B4CF2E-4822-439F-AE8E-C1F436FD1023}" type="presParOf" srcId="{B3E2786B-1F27-431F-8624-BC3E91742749}" destId="{A71547BF-B26D-40E1-BE1E-AB4FF8D68476}" srcOrd="0" destOrd="0" presId="urn:microsoft.com/office/officeart/2005/8/layout/orgChart1"/>
    <dgm:cxn modelId="{51E85E21-5B31-4EC8-A011-DC2B5A2954F5}" type="presParOf" srcId="{B3E2786B-1F27-431F-8624-BC3E91742749}" destId="{341B061B-6F76-49C9-B27E-81F7F2307255}" srcOrd="1" destOrd="0" presId="urn:microsoft.com/office/officeart/2005/8/layout/orgChart1"/>
    <dgm:cxn modelId="{0DADC654-0D61-49AF-915E-758AEDD28E99}" type="presParOf" srcId="{0DDF9DC1-3AC3-4B18-A66C-9D910831614A}" destId="{01FF06F3-B298-48CB-B8C2-275DEB0E1FD0}" srcOrd="1" destOrd="0" presId="urn:microsoft.com/office/officeart/2005/8/layout/orgChart1"/>
    <dgm:cxn modelId="{C26282D2-F909-4817-88D9-52357291CF68}" type="presParOf" srcId="{0DDF9DC1-3AC3-4B18-A66C-9D910831614A}" destId="{345426E8-3D9A-4B72-8A5D-4EC7194A1533}" srcOrd="2" destOrd="0" presId="urn:microsoft.com/office/officeart/2005/8/layout/orgChart1"/>
    <dgm:cxn modelId="{B4EE7217-9E67-4EF5-AB63-00A863467AF5}" type="presParOf" srcId="{335F4F77-8586-480C-9D67-18D9D78AED0F}" destId="{26C9B7F2-66A0-4ED9-80DF-96DA5BE1610F}" srcOrd="2" destOrd="0" presId="urn:microsoft.com/office/officeart/2005/8/layout/orgChart1"/>
    <dgm:cxn modelId="{1A29D106-120A-44D2-988B-E769F64E06BB}" type="presParOf" srcId="{26C9B7F2-66A0-4ED9-80DF-96DA5BE1610F}" destId="{4EDE0B31-FA24-41C8-9B30-5A2974AD4585}" srcOrd="0" destOrd="0" presId="urn:microsoft.com/office/officeart/2005/8/layout/orgChart1"/>
    <dgm:cxn modelId="{40679AB3-5BD1-4DFA-9FDC-9D74DEE0B206}" type="presParOf" srcId="{26C9B7F2-66A0-4ED9-80DF-96DA5BE1610F}" destId="{0D8F2243-9BEB-4321-9B4A-B22C01445941}" srcOrd="1" destOrd="0" presId="urn:microsoft.com/office/officeart/2005/8/layout/orgChart1"/>
    <dgm:cxn modelId="{4D872952-FE4C-49F2-A83B-038093419E4E}" type="presParOf" srcId="{0D8F2243-9BEB-4321-9B4A-B22C01445941}" destId="{F578CA1B-97BF-498F-88ED-74824E9C12F5}" srcOrd="0" destOrd="0" presId="urn:microsoft.com/office/officeart/2005/8/layout/orgChart1"/>
    <dgm:cxn modelId="{F61849C4-B449-4F17-A5CB-2289860EA7E6}" type="presParOf" srcId="{F578CA1B-97BF-498F-88ED-74824E9C12F5}" destId="{C2EDAE10-A36D-434A-89BA-BD2A13808F73}" srcOrd="0" destOrd="0" presId="urn:microsoft.com/office/officeart/2005/8/layout/orgChart1"/>
    <dgm:cxn modelId="{A7BEB9A5-A6AC-4780-8BB8-B4F28E1C820C}" type="presParOf" srcId="{F578CA1B-97BF-498F-88ED-74824E9C12F5}" destId="{E7B7EA29-658E-417E-9B85-141FB7488C8D}" srcOrd="1" destOrd="0" presId="urn:microsoft.com/office/officeart/2005/8/layout/orgChart1"/>
    <dgm:cxn modelId="{DB6A0379-728F-4E93-B0F5-E592239E9308}" type="presParOf" srcId="{0D8F2243-9BEB-4321-9B4A-B22C01445941}" destId="{DE2872A0-21F8-4829-8FAE-2B9B5D49ECC0}" srcOrd="1" destOrd="0" presId="urn:microsoft.com/office/officeart/2005/8/layout/orgChart1"/>
    <dgm:cxn modelId="{6BE325D9-D136-437E-B7DB-C37B2BE31C09}" type="presParOf" srcId="{0D8F2243-9BEB-4321-9B4A-B22C01445941}" destId="{D589491C-68A3-484A-825A-640372B214E6}" srcOrd="2" destOrd="0" presId="urn:microsoft.com/office/officeart/2005/8/layout/orgChart1"/>
    <dgm:cxn modelId="{A5F85598-6A1C-47F1-B013-EB2B9BECDE0B}" type="presParOf" srcId="{E2FF46D3-61A8-4F83-9EF9-94DF33C4C6B3}" destId="{F93B906E-0639-44C9-8884-029BAC5BD83B}" srcOrd="10" destOrd="0" presId="urn:microsoft.com/office/officeart/2005/8/layout/orgChart1"/>
    <dgm:cxn modelId="{C1E70953-6AD3-43BF-85F5-2CA0040990F1}" type="presParOf" srcId="{E2FF46D3-61A8-4F83-9EF9-94DF33C4C6B3}" destId="{32C70493-A3B1-4C43-951C-1C9E8E72605F}" srcOrd="11" destOrd="0" presId="urn:microsoft.com/office/officeart/2005/8/layout/orgChart1"/>
    <dgm:cxn modelId="{90C5BECF-87DD-4137-863F-693A5DEE4275}" type="presParOf" srcId="{32C70493-A3B1-4C43-951C-1C9E8E72605F}" destId="{5BEA243D-B668-484F-A6D6-08950B716C3C}" srcOrd="0" destOrd="0" presId="urn:microsoft.com/office/officeart/2005/8/layout/orgChart1"/>
    <dgm:cxn modelId="{03182B97-3DFD-4F7C-AE3B-343E1E0427C0}" type="presParOf" srcId="{5BEA243D-B668-484F-A6D6-08950B716C3C}" destId="{9D2029FB-A40D-4A65-8141-CE0165FECFFC}" srcOrd="0" destOrd="0" presId="urn:microsoft.com/office/officeart/2005/8/layout/orgChart1"/>
    <dgm:cxn modelId="{751D7A47-4C46-4847-A731-F5359FAA820B}" type="presParOf" srcId="{5BEA243D-B668-484F-A6D6-08950B716C3C}" destId="{E6BF3640-E4F9-4914-A0D9-31874B06EBAB}" srcOrd="1" destOrd="0" presId="urn:microsoft.com/office/officeart/2005/8/layout/orgChart1"/>
    <dgm:cxn modelId="{8D052411-164C-4E9E-B801-53EB35E8639F}" type="presParOf" srcId="{32C70493-A3B1-4C43-951C-1C9E8E72605F}" destId="{3C382DCE-FA93-4B52-8172-471E79C47B57}" srcOrd="1" destOrd="0" presId="urn:microsoft.com/office/officeart/2005/8/layout/orgChart1"/>
    <dgm:cxn modelId="{77F6D399-F752-425F-88E8-9C9A30F47867}" type="presParOf" srcId="{32C70493-A3B1-4C43-951C-1C9E8E72605F}" destId="{7C97AF50-C4EF-4BE6-82B0-8BC8035A54FF}" srcOrd="2" destOrd="0" presId="urn:microsoft.com/office/officeart/2005/8/layout/orgChart1"/>
    <dgm:cxn modelId="{46F66079-D544-4F4E-9115-4C38B9517351}" type="presParOf" srcId="{E2FF46D3-61A8-4F83-9EF9-94DF33C4C6B3}" destId="{2061B595-A9B2-44DA-9670-7E719C0FAA86}" srcOrd="12" destOrd="0" presId="urn:microsoft.com/office/officeart/2005/8/layout/orgChart1"/>
    <dgm:cxn modelId="{B7E22C81-B19B-4497-A086-F4C844DBBB97}" type="presParOf" srcId="{E2FF46D3-61A8-4F83-9EF9-94DF33C4C6B3}" destId="{2DE17725-71A8-472C-8833-89EC1F5C1F1B}" srcOrd="13" destOrd="0" presId="urn:microsoft.com/office/officeart/2005/8/layout/orgChart1"/>
    <dgm:cxn modelId="{D70D1DF6-67EB-4838-8470-5176F310CBDC}" type="presParOf" srcId="{2DE17725-71A8-472C-8833-89EC1F5C1F1B}" destId="{4AF6F27F-9510-4630-9618-E905F7330B6B}" srcOrd="0" destOrd="0" presId="urn:microsoft.com/office/officeart/2005/8/layout/orgChart1"/>
    <dgm:cxn modelId="{2DE1B659-5809-4564-A583-28891DBCE20B}" type="presParOf" srcId="{4AF6F27F-9510-4630-9618-E905F7330B6B}" destId="{3A251CE9-842E-447B-9982-1364946988F9}" srcOrd="0" destOrd="0" presId="urn:microsoft.com/office/officeart/2005/8/layout/orgChart1"/>
    <dgm:cxn modelId="{13C8CDC5-B0FA-446C-97F9-412BBCACD9BE}" type="presParOf" srcId="{4AF6F27F-9510-4630-9618-E905F7330B6B}" destId="{DFC4B159-49B6-4AE2-8657-CA3B8809E762}" srcOrd="1" destOrd="0" presId="urn:microsoft.com/office/officeart/2005/8/layout/orgChart1"/>
    <dgm:cxn modelId="{B7E91DDA-A914-4259-A4D8-5428BB83DBAA}" type="presParOf" srcId="{2DE17725-71A8-472C-8833-89EC1F5C1F1B}" destId="{FE85DD16-6993-4025-B95D-518FDA9F6F05}" srcOrd="1" destOrd="0" presId="urn:microsoft.com/office/officeart/2005/8/layout/orgChart1"/>
    <dgm:cxn modelId="{977B26EE-0E16-42E8-A38C-2C7A98F451B1}" type="presParOf" srcId="{FE85DD16-6993-4025-B95D-518FDA9F6F05}" destId="{711C1A7C-4C09-4F09-8003-5965CA589F47}" srcOrd="0" destOrd="0" presId="urn:microsoft.com/office/officeart/2005/8/layout/orgChart1"/>
    <dgm:cxn modelId="{FAD35EF4-C01D-4FBA-BD41-E3FF4B6D53C6}" type="presParOf" srcId="{FE85DD16-6993-4025-B95D-518FDA9F6F05}" destId="{44633498-0980-4617-9D54-B95991249129}" srcOrd="1" destOrd="0" presId="urn:microsoft.com/office/officeart/2005/8/layout/orgChart1"/>
    <dgm:cxn modelId="{3F1CD281-4638-42FB-81C4-DA1757E11747}" type="presParOf" srcId="{44633498-0980-4617-9D54-B95991249129}" destId="{CF8B2C1B-8B19-4FB2-982B-8AA8FBCCCA22}" srcOrd="0" destOrd="0" presId="urn:microsoft.com/office/officeart/2005/8/layout/orgChart1"/>
    <dgm:cxn modelId="{C681F287-DC69-4A49-9265-5D0FEE9A11F6}" type="presParOf" srcId="{CF8B2C1B-8B19-4FB2-982B-8AA8FBCCCA22}" destId="{30DEC5E4-F80B-41CD-92B1-5C67A8AADC47}" srcOrd="0" destOrd="0" presId="urn:microsoft.com/office/officeart/2005/8/layout/orgChart1"/>
    <dgm:cxn modelId="{A6D68437-1B97-4180-807C-DBF639F14D2A}" type="presParOf" srcId="{CF8B2C1B-8B19-4FB2-982B-8AA8FBCCCA22}" destId="{EF170627-AE86-4039-9659-4FED14F7E480}" srcOrd="1" destOrd="0" presId="urn:microsoft.com/office/officeart/2005/8/layout/orgChart1"/>
    <dgm:cxn modelId="{0EDDEB4D-675D-47CB-85EB-C35D073C88E7}" type="presParOf" srcId="{44633498-0980-4617-9D54-B95991249129}" destId="{03EA26CC-9104-42DF-BC6F-04C0FC53F2CD}" srcOrd="1" destOrd="0" presId="urn:microsoft.com/office/officeart/2005/8/layout/orgChart1"/>
    <dgm:cxn modelId="{2AA003FC-6014-4AC0-B058-1E0591C6567F}" type="presParOf" srcId="{44633498-0980-4617-9D54-B95991249129}" destId="{B66DD477-1EE7-429E-BC67-EB7D4C91FB93}" srcOrd="2" destOrd="0" presId="urn:microsoft.com/office/officeart/2005/8/layout/orgChart1"/>
    <dgm:cxn modelId="{A504E0F8-6B43-463A-9789-DA64731B449A}" type="presParOf" srcId="{FE85DD16-6993-4025-B95D-518FDA9F6F05}" destId="{3C13908B-E1EE-47E9-B9C6-F1E8A5359FF6}" srcOrd="2" destOrd="0" presId="urn:microsoft.com/office/officeart/2005/8/layout/orgChart1"/>
    <dgm:cxn modelId="{13096035-E6DF-499D-82B6-69215348C2A8}" type="presParOf" srcId="{FE85DD16-6993-4025-B95D-518FDA9F6F05}" destId="{B5CF6360-16E2-4F40-8CBD-292388E6AD66}" srcOrd="3" destOrd="0" presId="urn:microsoft.com/office/officeart/2005/8/layout/orgChart1"/>
    <dgm:cxn modelId="{1A6C469A-ADCE-43E6-9625-B0E6D068FD40}" type="presParOf" srcId="{B5CF6360-16E2-4F40-8CBD-292388E6AD66}" destId="{0BBE5E26-3D8E-484C-A999-0C40A75F1F68}" srcOrd="0" destOrd="0" presId="urn:microsoft.com/office/officeart/2005/8/layout/orgChart1"/>
    <dgm:cxn modelId="{ED890AFB-CDFB-480B-A96E-C94AF65C5435}" type="presParOf" srcId="{0BBE5E26-3D8E-484C-A999-0C40A75F1F68}" destId="{BCAA682E-3E66-4C39-AA95-F11E535E6423}" srcOrd="0" destOrd="0" presId="urn:microsoft.com/office/officeart/2005/8/layout/orgChart1"/>
    <dgm:cxn modelId="{ACB735ED-4034-4FA4-A761-9E66394A2BD8}" type="presParOf" srcId="{0BBE5E26-3D8E-484C-A999-0C40A75F1F68}" destId="{227B8432-1F36-4975-A289-A027828B7E1F}" srcOrd="1" destOrd="0" presId="urn:microsoft.com/office/officeart/2005/8/layout/orgChart1"/>
    <dgm:cxn modelId="{8E6933BD-2FBA-440B-B9A7-0E8F7EA8FE0A}" type="presParOf" srcId="{B5CF6360-16E2-4F40-8CBD-292388E6AD66}" destId="{4B67492A-99E7-4799-94DE-9978D89E2395}" srcOrd="1" destOrd="0" presId="urn:microsoft.com/office/officeart/2005/8/layout/orgChart1"/>
    <dgm:cxn modelId="{B07C09A9-630E-49B4-A6E8-CCD9E392A15B}" type="presParOf" srcId="{B5CF6360-16E2-4F40-8CBD-292388E6AD66}" destId="{28EED562-EDD8-4A5A-9F6B-C0FE92632346}" srcOrd="2" destOrd="0" presId="urn:microsoft.com/office/officeart/2005/8/layout/orgChart1"/>
    <dgm:cxn modelId="{E877482C-92D3-44C9-BA91-E0822CB33A86}" type="presParOf" srcId="{2DE17725-71A8-472C-8833-89EC1F5C1F1B}" destId="{366ABEA1-6A8C-414D-BF70-8B157B85E90B}" srcOrd="2" destOrd="0" presId="urn:microsoft.com/office/officeart/2005/8/layout/orgChart1"/>
    <dgm:cxn modelId="{A6EF5731-ED7D-4D9E-B564-4CCD6AD20B20}" type="presParOf" srcId="{366ABEA1-6A8C-414D-BF70-8B157B85E90B}" destId="{EE70E2AB-5F94-4B19-A08B-CF1706324B10}" srcOrd="0" destOrd="0" presId="urn:microsoft.com/office/officeart/2005/8/layout/orgChart1"/>
    <dgm:cxn modelId="{40B673C3-5253-437C-954B-1B97D52884D7}" type="presParOf" srcId="{366ABEA1-6A8C-414D-BF70-8B157B85E90B}" destId="{F0EE225E-AA76-4047-BED2-5418CBB3CD42}" srcOrd="1" destOrd="0" presId="urn:microsoft.com/office/officeart/2005/8/layout/orgChart1"/>
    <dgm:cxn modelId="{A237016D-2833-49BD-A029-DF621F4E1380}" type="presParOf" srcId="{F0EE225E-AA76-4047-BED2-5418CBB3CD42}" destId="{B50ACA26-2378-40C7-9A7F-0A00DE6CAFA9}" srcOrd="0" destOrd="0" presId="urn:microsoft.com/office/officeart/2005/8/layout/orgChart1"/>
    <dgm:cxn modelId="{9EACC235-8389-442C-A0EB-ED18494E96E7}" type="presParOf" srcId="{B50ACA26-2378-40C7-9A7F-0A00DE6CAFA9}" destId="{534A1364-4C91-4F8A-9302-701A7FC4AE56}" srcOrd="0" destOrd="0" presId="urn:microsoft.com/office/officeart/2005/8/layout/orgChart1"/>
    <dgm:cxn modelId="{666B5B59-5D48-4A50-B899-4672A6D3BC2F}" type="presParOf" srcId="{B50ACA26-2378-40C7-9A7F-0A00DE6CAFA9}" destId="{A9DB1A4F-9E6A-4CA8-B026-EA3450EEA90E}" srcOrd="1" destOrd="0" presId="urn:microsoft.com/office/officeart/2005/8/layout/orgChart1"/>
    <dgm:cxn modelId="{5322A6FB-854C-4B71-81AE-F584398CEBD5}" type="presParOf" srcId="{F0EE225E-AA76-4047-BED2-5418CBB3CD42}" destId="{4C2C779B-1869-4BB7-8380-87186403BD44}" srcOrd="1" destOrd="0" presId="urn:microsoft.com/office/officeart/2005/8/layout/orgChart1"/>
    <dgm:cxn modelId="{82FE6A03-D7C1-4A34-B50A-1105E478E459}" type="presParOf" srcId="{F0EE225E-AA76-4047-BED2-5418CBB3CD42}" destId="{6DEBCC07-74FE-4324-B068-FD0C818B2721}" srcOrd="2" destOrd="0" presId="urn:microsoft.com/office/officeart/2005/8/layout/orgChart1"/>
    <dgm:cxn modelId="{3CAD4E08-D526-4AD0-82E3-1FE2C6D23705}" type="presParOf" srcId="{8992960E-FAF8-4656-8EA0-5643E4D79742}" destId="{32F75A9F-9FA6-4F20-A61B-931419DDB0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0E2AB-5F94-4B19-A08B-CF1706324B10}">
      <dsp:nvSpPr>
        <dsp:cNvPr id="0" name=""/>
        <dsp:cNvSpPr/>
      </dsp:nvSpPr>
      <dsp:spPr>
        <a:xfrm>
          <a:off x="465479" y="2011524"/>
          <a:ext cx="97438" cy="42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75"/>
              </a:lnTo>
              <a:lnTo>
                <a:pt x="97438" y="42687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3908B-E1EE-47E9-B9C6-F1E8A5359FF6}">
      <dsp:nvSpPr>
        <dsp:cNvPr id="0" name=""/>
        <dsp:cNvSpPr/>
      </dsp:nvSpPr>
      <dsp:spPr>
        <a:xfrm>
          <a:off x="465479" y="2011524"/>
          <a:ext cx="139198" cy="174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620"/>
              </a:lnTo>
              <a:lnTo>
                <a:pt x="139198" y="174462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C1A7C-4C09-4F09-8003-5965CA589F47}">
      <dsp:nvSpPr>
        <dsp:cNvPr id="0" name=""/>
        <dsp:cNvSpPr/>
      </dsp:nvSpPr>
      <dsp:spPr>
        <a:xfrm>
          <a:off x="465479" y="2011524"/>
          <a:ext cx="139198" cy="1085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748"/>
              </a:lnTo>
              <a:lnTo>
                <a:pt x="139198" y="1085748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1B595-A9B2-44DA-9670-7E719C0FAA86}">
      <dsp:nvSpPr>
        <dsp:cNvPr id="0" name=""/>
        <dsp:cNvSpPr/>
      </dsp:nvSpPr>
      <dsp:spPr>
        <a:xfrm>
          <a:off x="465479" y="1352651"/>
          <a:ext cx="3368603" cy="194877"/>
        </a:xfrm>
        <a:custGeom>
          <a:avLst/>
          <a:gdLst/>
          <a:ahLst/>
          <a:cxnLst/>
          <a:rect l="0" t="0" r="0" b="0"/>
          <a:pathLst>
            <a:path>
              <a:moveTo>
                <a:pt x="3368603" y="0"/>
              </a:moveTo>
              <a:lnTo>
                <a:pt x="3368603" y="97438"/>
              </a:lnTo>
              <a:lnTo>
                <a:pt x="0" y="97438"/>
              </a:lnTo>
              <a:lnTo>
                <a:pt x="0" y="19487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B906E-0639-44C9-8884-029BAC5BD83B}">
      <dsp:nvSpPr>
        <dsp:cNvPr id="0" name=""/>
        <dsp:cNvSpPr/>
      </dsp:nvSpPr>
      <dsp:spPr>
        <a:xfrm>
          <a:off x="1588347" y="1352651"/>
          <a:ext cx="2245735" cy="194877"/>
        </a:xfrm>
        <a:custGeom>
          <a:avLst/>
          <a:gdLst/>
          <a:ahLst/>
          <a:cxnLst/>
          <a:rect l="0" t="0" r="0" b="0"/>
          <a:pathLst>
            <a:path>
              <a:moveTo>
                <a:pt x="2245735" y="0"/>
              </a:moveTo>
              <a:lnTo>
                <a:pt x="2245735" y="97438"/>
              </a:lnTo>
              <a:lnTo>
                <a:pt x="0" y="97438"/>
              </a:lnTo>
              <a:lnTo>
                <a:pt x="0" y="19487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E0B31-FA24-41C8-9B30-5A2974AD4585}">
      <dsp:nvSpPr>
        <dsp:cNvPr id="0" name=""/>
        <dsp:cNvSpPr/>
      </dsp:nvSpPr>
      <dsp:spPr>
        <a:xfrm>
          <a:off x="2711215" y="2011524"/>
          <a:ext cx="97438" cy="42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75"/>
              </a:lnTo>
              <a:lnTo>
                <a:pt x="97438" y="42687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2B114-75C4-468B-AF36-043497124379}">
      <dsp:nvSpPr>
        <dsp:cNvPr id="0" name=""/>
        <dsp:cNvSpPr/>
      </dsp:nvSpPr>
      <dsp:spPr>
        <a:xfrm>
          <a:off x="2711215" y="2011524"/>
          <a:ext cx="139198" cy="174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620"/>
              </a:lnTo>
              <a:lnTo>
                <a:pt x="139198" y="174462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274FC-C861-4F8D-908F-BBFB16C56D5F}">
      <dsp:nvSpPr>
        <dsp:cNvPr id="0" name=""/>
        <dsp:cNvSpPr/>
      </dsp:nvSpPr>
      <dsp:spPr>
        <a:xfrm>
          <a:off x="2711215" y="2011524"/>
          <a:ext cx="139198" cy="1085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748"/>
              </a:lnTo>
              <a:lnTo>
                <a:pt x="139198" y="1085748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99840-BF0E-4D6D-96FE-8326C53E5BC9}">
      <dsp:nvSpPr>
        <dsp:cNvPr id="0" name=""/>
        <dsp:cNvSpPr/>
      </dsp:nvSpPr>
      <dsp:spPr>
        <a:xfrm>
          <a:off x="2711215" y="1352651"/>
          <a:ext cx="1122867" cy="194877"/>
        </a:xfrm>
        <a:custGeom>
          <a:avLst/>
          <a:gdLst/>
          <a:ahLst/>
          <a:cxnLst/>
          <a:rect l="0" t="0" r="0" b="0"/>
          <a:pathLst>
            <a:path>
              <a:moveTo>
                <a:pt x="1122867" y="0"/>
              </a:moveTo>
              <a:lnTo>
                <a:pt x="1122867" y="97438"/>
              </a:lnTo>
              <a:lnTo>
                <a:pt x="0" y="97438"/>
              </a:lnTo>
              <a:lnTo>
                <a:pt x="0" y="19487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AA6E8-A440-4F15-8A05-1D914EA8EE6B}">
      <dsp:nvSpPr>
        <dsp:cNvPr id="0" name=""/>
        <dsp:cNvSpPr/>
      </dsp:nvSpPr>
      <dsp:spPr>
        <a:xfrm>
          <a:off x="3834083" y="2011524"/>
          <a:ext cx="97438" cy="42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75"/>
              </a:lnTo>
              <a:lnTo>
                <a:pt x="97438" y="42687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085FF-53DE-4D68-95A8-DC95D27E6A28}">
      <dsp:nvSpPr>
        <dsp:cNvPr id="0" name=""/>
        <dsp:cNvSpPr/>
      </dsp:nvSpPr>
      <dsp:spPr>
        <a:xfrm>
          <a:off x="3788363" y="1352651"/>
          <a:ext cx="91440" cy="1948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87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4CAA3-9455-4AC2-80DA-9AAF43E34ABD}">
      <dsp:nvSpPr>
        <dsp:cNvPr id="0" name=""/>
        <dsp:cNvSpPr/>
      </dsp:nvSpPr>
      <dsp:spPr>
        <a:xfrm>
          <a:off x="4956950" y="2011524"/>
          <a:ext cx="97438" cy="42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75"/>
              </a:lnTo>
              <a:lnTo>
                <a:pt x="97438" y="42687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F8893-6D69-4457-BF28-36093488C575}">
      <dsp:nvSpPr>
        <dsp:cNvPr id="0" name=""/>
        <dsp:cNvSpPr/>
      </dsp:nvSpPr>
      <dsp:spPr>
        <a:xfrm>
          <a:off x="4956950" y="2011524"/>
          <a:ext cx="139198" cy="1085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748"/>
              </a:lnTo>
              <a:lnTo>
                <a:pt x="139198" y="1085748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77EEA-FF0F-448C-8CFB-1F61C03FED4B}">
      <dsp:nvSpPr>
        <dsp:cNvPr id="0" name=""/>
        <dsp:cNvSpPr/>
      </dsp:nvSpPr>
      <dsp:spPr>
        <a:xfrm>
          <a:off x="3834083" y="1352651"/>
          <a:ext cx="1122867" cy="19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38"/>
              </a:lnTo>
              <a:lnTo>
                <a:pt x="1122867" y="97438"/>
              </a:lnTo>
              <a:lnTo>
                <a:pt x="1122867" y="19487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3F131-9B5E-4F6C-8507-BBFF57B3B2B3}">
      <dsp:nvSpPr>
        <dsp:cNvPr id="0" name=""/>
        <dsp:cNvSpPr/>
      </dsp:nvSpPr>
      <dsp:spPr>
        <a:xfrm>
          <a:off x="3834083" y="1352651"/>
          <a:ext cx="2245735" cy="19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38"/>
              </a:lnTo>
              <a:lnTo>
                <a:pt x="2245735" y="97438"/>
              </a:lnTo>
              <a:lnTo>
                <a:pt x="2245735" y="19487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25D9F-84EC-48B4-9744-70C634E30ECB}">
      <dsp:nvSpPr>
        <dsp:cNvPr id="0" name=""/>
        <dsp:cNvSpPr/>
      </dsp:nvSpPr>
      <dsp:spPr>
        <a:xfrm>
          <a:off x="7202686" y="2011524"/>
          <a:ext cx="97438" cy="42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75"/>
              </a:lnTo>
              <a:lnTo>
                <a:pt x="97438" y="42687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81C38-B2FE-4553-BDED-4D55010E57BF}">
      <dsp:nvSpPr>
        <dsp:cNvPr id="0" name=""/>
        <dsp:cNvSpPr/>
      </dsp:nvSpPr>
      <dsp:spPr>
        <a:xfrm>
          <a:off x="3834083" y="1352651"/>
          <a:ext cx="3368603" cy="19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38"/>
              </a:lnTo>
              <a:lnTo>
                <a:pt x="3368603" y="97438"/>
              </a:lnTo>
              <a:lnTo>
                <a:pt x="3368603" y="19487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BAB89-EFB8-4747-B3B9-F593063F92BD}">
      <dsp:nvSpPr>
        <dsp:cNvPr id="0" name=""/>
        <dsp:cNvSpPr/>
      </dsp:nvSpPr>
      <dsp:spPr>
        <a:xfrm>
          <a:off x="3370088" y="888656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General</a:t>
          </a:r>
          <a:r>
            <a:rPr lang="sk-SK" sz="1100" kern="1200" dirty="0" smtClean="0"/>
            <a:t> </a:t>
          </a:r>
          <a:r>
            <a:rPr lang="sk-SK" sz="1100" kern="1200" dirty="0" err="1" smtClean="0"/>
            <a:t>manager</a:t>
          </a:r>
          <a:endParaRPr lang="sk-SK" sz="1100" kern="1200" dirty="0"/>
        </a:p>
      </dsp:txBody>
      <dsp:txXfrm>
        <a:off x="3370088" y="888656"/>
        <a:ext cx="927989" cy="463994"/>
      </dsp:txXfrm>
    </dsp:sp>
    <dsp:sp modelId="{79F33E20-7B12-438B-AEC9-24C5E5ED2A74}">
      <dsp:nvSpPr>
        <dsp:cNvPr id="0" name=""/>
        <dsp:cNvSpPr/>
      </dsp:nvSpPr>
      <dsp:spPr>
        <a:xfrm>
          <a:off x="6738691" y="1547529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Head</a:t>
          </a:r>
          <a:r>
            <a:rPr lang="sk-SK" sz="1100" kern="1200" dirty="0" smtClean="0"/>
            <a:t> </a:t>
          </a:r>
          <a:r>
            <a:rPr lang="sk-SK" sz="1100" kern="1200" dirty="0" err="1" smtClean="0"/>
            <a:t>of</a:t>
          </a:r>
          <a:r>
            <a:rPr lang="sk-SK" sz="1100" kern="1200" dirty="0" smtClean="0"/>
            <a:t> </a:t>
          </a:r>
          <a:r>
            <a:rPr lang="sk-SK" sz="1100" kern="1200" dirty="0" err="1" smtClean="0"/>
            <a:t>housekeeping</a:t>
          </a:r>
          <a:endParaRPr lang="sk-SK" sz="1100" kern="1200" dirty="0"/>
        </a:p>
      </dsp:txBody>
      <dsp:txXfrm>
        <a:off x="6738691" y="1547529"/>
        <a:ext cx="927989" cy="463994"/>
      </dsp:txXfrm>
    </dsp:sp>
    <dsp:sp modelId="{CD7C6B5A-F278-4D96-8FF3-CCDACB79F648}">
      <dsp:nvSpPr>
        <dsp:cNvPr id="0" name=""/>
        <dsp:cNvSpPr/>
      </dsp:nvSpPr>
      <dsp:spPr>
        <a:xfrm>
          <a:off x="7300125" y="2206402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Maid</a:t>
          </a:r>
          <a:endParaRPr lang="sk-SK" sz="1100" kern="1200" dirty="0"/>
        </a:p>
      </dsp:txBody>
      <dsp:txXfrm>
        <a:off x="7300125" y="2206402"/>
        <a:ext cx="927989" cy="463994"/>
      </dsp:txXfrm>
    </dsp:sp>
    <dsp:sp modelId="{1826DD7F-B508-4895-9912-2344B5E6847F}">
      <dsp:nvSpPr>
        <dsp:cNvPr id="0" name=""/>
        <dsp:cNvSpPr/>
      </dsp:nvSpPr>
      <dsp:spPr>
        <a:xfrm>
          <a:off x="5615823" y="1547529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Maintenance</a:t>
          </a:r>
          <a:endParaRPr lang="sk-SK" sz="1100" kern="1200" dirty="0"/>
        </a:p>
      </dsp:txBody>
      <dsp:txXfrm>
        <a:off x="5615823" y="1547529"/>
        <a:ext cx="927989" cy="463994"/>
      </dsp:txXfrm>
    </dsp:sp>
    <dsp:sp modelId="{B6C94897-A9DF-4B57-B428-28B0F6AB68F1}">
      <dsp:nvSpPr>
        <dsp:cNvPr id="0" name=""/>
        <dsp:cNvSpPr/>
      </dsp:nvSpPr>
      <dsp:spPr>
        <a:xfrm>
          <a:off x="4492955" y="1547529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smtClean="0"/>
            <a:t>Main </a:t>
          </a:r>
          <a:r>
            <a:rPr lang="sk-SK" sz="1100" kern="1200" dirty="0" err="1" smtClean="0"/>
            <a:t>chef</a:t>
          </a:r>
          <a:endParaRPr lang="sk-SK" sz="1100" kern="1200" dirty="0"/>
        </a:p>
      </dsp:txBody>
      <dsp:txXfrm>
        <a:off x="4492955" y="1547529"/>
        <a:ext cx="927989" cy="463994"/>
      </dsp:txXfrm>
    </dsp:sp>
    <dsp:sp modelId="{AD40DA7F-C0E9-40D7-8E9E-7D8CAE768109}">
      <dsp:nvSpPr>
        <dsp:cNvPr id="0" name=""/>
        <dsp:cNvSpPr/>
      </dsp:nvSpPr>
      <dsp:spPr>
        <a:xfrm>
          <a:off x="5096149" y="2865275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Young</a:t>
          </a:r>
          <a:r>
            <a:rPr lang="sk-SK" sz="1100" kern="1200" dirty="0" smtClean="0"/>
            <a:t> </a:t>
          </a:r>
          <a:r>
            <a:rPr lang="sk-SK" sz="1100" kern="1200" smtClean="0"/>
            <a:t>cook</a:t>
          </a:r>
          <a:endParaRPr lang="sk-SK" sz="1100" kern="1200" dirty="0"/>
        </a:p>
      </dsp:txBody>
      <dsp:txXfrm>
        <a:off x="5096149" y="2865275"/>
        <a:ext cx="927989" cy="463994"/>
      </dsp:txXfrm>
    </dsp:sp>
    <dsp:sp modelId="{408E6DBF-0C71-4A96-BC45-8A2EA74BFC63}">
      <dsp:nvSpPr>
        <dsp:cNvPr id="0" name=""/>
        <dsp:cNvSpPr/>
      </dsp:nvSpPr>
      <dsp:spPr>
        <a:xfrm>
          <a:off x="5054389" y="2206402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Cook</a:t>
          </a:r>
          <a:endParaRPr lang="sk-SK" sz="1100" kern="1200" dirty="0"/>
        </a:p>
      </dsp:txBody>
      <dsp:txXfrm>
        <a:off x="5054389" y="2206402"/>
        <a:ext cx="927989" cy="463994"/>
      </dsp:txXfrm>
    </dsp:sp>
    <dsp:sp modelId="{F0E8CDE2-C19D-4ED6-9CF7-3E66BCD936F3}">
      <dsp:nvSpPr>
        <dsp:cNvPr id="0" name=""/>
        <dsp:cNvSpPr/>
      </dsp:nvSpPr>
      <dsp:spPr>
        <a:xfrm>
          <a:off x="3370088" y="1547529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smtClean="0"/>
            <a:t>Main </a:t>
          </a:r>
          <a:r>
            <a:rPr lang="sk-SK" sz="1100" kern="1200" dirty="0" err="1" smtClean="0"/>
            <a:t>waiter</a:t>
          </a:r>
          <a:endParaRPr lang="sk-SK" sz="1100" kern="1200" dirty="0"/>
        </a:p>
      </dsp:txBody>
      <dsp:txXfrm>
        <a:off x="3370088" y="1547529"/>
        <a:ext cx="927989" cy="463994"/>
      </dsp:txXfrm>
    </dsp:sp>
    <dsp:sp modelId="{644E4678-17F5-4B50-A55D-B1A976A6DF18}">
      <dsp:nvSpPr>
        <dsp:cNvPr id="0" name=""/>
        <dsp:cNvSpPr/>
      </dsp:nvSpPr>
      <dsp:spPr>
        <a:xfrm>
          <a:off x="3931522" y="2206402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Waiter</a:t>
          </a:r>
          <a:endParaRPr lang="sk-SK" sz="1100" kern="1200" dirty="0"/>
        </a:p>
      </dsp:txBody>
      <dsp:txXfrm>
        <a:off x="3931522" y="2206402"/>
        <a:ext cx="927989" cy="463994"/>
      </dsp:txXfrm>
    </dsp:sp>
    <dsp:sp modelId="{3160B868-BA57-410E-8073-AF0AB53DB1C6}">
      <dsp:nvSpPr>
        <dsp:cNvPr id="0" name=""/>
        <dsp:cNvSpPr/>
      </dsp:nvSpPr>
      <dsp:spPr>
        <a:xfrm>
          <a:off x="2247220" y="1547529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 smtClean="0"/>
            <a:t>Front </a:t>
          </a:r>
          <a:r>
            <a:rPr lang="sk-SK" sz="1100" b="0" i="0" kern="1200" dirty="0" err="1" smtClean="0"/>
            <a:t>office</a:t>
          </a:r>
          <a:r>
            <a:rPr lang="sk-SK" sz="1100" b="0" i="0" kern="1200" dirty="0" smtClean="0"/>
            <a:t> </a:t>
          </a:r>
          <a:r>
            <a:rPr lang="sk-SK" sz="1100" b="0" i="0" kern="1200" dirty="0" err="1" smtClean="0"/>
            <a:t>manager</a:t>
          </a:r>
          <a:endParaRPr lang="sk-SK" sz="1100" kern="1200" dirty="0"/>
        </a:p>
      </dsp:txBody>
      <dsp:txXfrm>
        <a:off x="2247220" y="1547529"/>
        <a:ext cx="927989" cy="463994"/>
      </dsp:txXfrm>
    </dsp:sp>
    <dsp:sp modelId="{1A9BFC35-DFF7-4276-8553-112A624F3DB2}">
      <dsp:nvSpPr>
        <dsp:cNvPr id="0" name=""/>
        <dsp:cNvSpPr/>
      </dsp:nvSpPr>
      <dsp:spPr>
        <a:xfrm>
          <a:off x="2850413" y="2865275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Young</a:t>
          </a:r>
          <a:r>
            <a:rPr lang="sk-SK" sz="1100" kern="1200" dirty="0" smtClean="0"/>
            <a:t> </a:t>
          </a:r>
          <a:r>
            <a:rPr lang="sk-SK" sz="1100" kern="1200" dirty="0" err="1" smtClean="0"/>
            <a:t>recepcionist</a:t>
          </a:r>
          <a:endParaRPr lang="sk-SK" sz="1100" kern="1200" dirty="0"/>
        </a:p>
      </dsp:txBody>
      <dsp:txXfrm>
        <a:off x="2850413" y="2865275"/>
        <a:ext cx="927989" cy="463994"/>
      </dsp:txXfrm>
    </dsp:sp>
    <dsp:sp modelId="{A71547BF-B26D-40E1-BE1E-AB4FF8D68476}">
      <dsp:nvSpPr>
        <dsp:cNvPr id="0" name=""/>
        <dsp:cNvSpPr/>
      </dsp:nvSpPr>
      <dsp:spPr>
        <a:xfrm>
          <a:off x="2850413" y="3524148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 err="1" smtClean="0"/>
            <a:t>Bellboy</a:t>
          </a:r>
          <a:endParaRPr lang="sk-SK" sz="1100" kern="1200" dirty="0"/>
        </a:p>
      </dsp:txBody>
      <dsp:txXfrm>
        <a:off x="2850413" y="3524148"/>
        <a:ext cx="927989" cy="463994"/>
      </dsp:txXfrm>
    </dsp:sp>
    <dsp:sp modelId="{C2EDAE10-A36D-434A-89BA-BD2A13808F73}">
      <dsp:nvSpPr>
        <dsp:cNvPr id="0" name=""/>
        <dsp:cNvSpPr/>
      </dsp:nvSpPr>
      <dsp:spPr>
        <a:xfrm>
          <a:off x="2808654" y="2206402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Recepcionist</a:t>
          </a:r>
          <a:endParaRPr lang="sk-SK" sz="1100" kern="1200" dirty="0"/>
        </a:p>
      </dsp:txBody>
      <dsp:txXfrm>
        <a:off x="2808654" y="2206402"/>
        <a:ext cx="927989" cy="463994"/>
      </dsp:txXfrm>
    </dsp:sp>
    <dsp:sp modelId="{9D2029FB-A40D-4A65-8141-CE0165FECFFC}">
      <dsp:nvSpPr>
        <dsp:cNvPr id="0" name=""/>
        <dsp:cNvSpPr/>
      </dsp:nvSpPr>
      <dsp:spPr>
        <a:xfrm>
          <a:off x="1124352" y="1547529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 err="1" smtClean="0"/>
            <a:t>Reservations</a:t>
          </a:r>
          <a:r>
            <a:rPr lang="sk-SK" sz="1100" b="0" i="0" kern="1200" dirty="0" smtClean="0"/>
            <a:t> agent</a:t>
          </a:r>
          <a:endParaRPr lang="sk-SK" sz="1100" kern="1200" dirty="0"/>
        </a:p>
      </dsp:txBody>
      <dsp:txXfrm>
        <a:off x="1124352" y="1547529"/>
        <a:ext cx="927989" cy="463994"/>
      </dsp:txXfrm>
    </dsp:sp>
    <dsp:sp modelId="{3A251CE9-842E-447B-9982-1364946988F9}">
      <dsp:nvSpPr>
        <dsp:cNvPr id="0" name=""/>
        <dsp:cNvSpPr/>
      </dsp:nvSpPr>
      <dsp:spPr>
        <a:xfrm>
          <a:off x="1484" y="1547529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Head</a:t>
          </a:r>
          <a:r>
            <a:rPr lang="sk-SK" sz="1100" kern="1200" dirty="0" smtClean="0"/>
            <a:t> </a:t>
          </a:r>
          <a:r>
            <a:rPr lang="sk-SK" sz="1100" kern="1200" dirty="0" err="1" smtClean="0"/>
            <a:t>of</a:t>
          </a:r>
          <a:r>
            <a:rPr lang="sk-SK" sz="1100" kern="1200" dirty="0" smtClean="0"/>
            <a:t> </a:t>
          </a:r>
          <a:r>
            <a:rPr lang="sk-SK" sz="1100" kern="1200" dirty="0" err="1" smtClean="0"/>
            <a:t>finance</a:t>
          </a:r>
          <a:endParaRPr lang="sk-SK" sz="1100" kern="1200" dirty="0"/>
        </a:p>
      </dsp:txBody>
      <dsp:txXfrm>
        <a:off x="1484" y="1547529"/>
        <a:ext cx="927989" cy="463994"/>
      </dsp:txXfrm>
    </dsp:sp>
    <dsp:sp modelId="{30DEC5E4-F80B-41CD-92B1-5C67A8AADC47}">
      <dsp:nvSpPr>
        <dsp:cNvPr id="0" name=""/>
        <dsp:cNvSpPr/>
      </dsp:nvSpPr>
      <dsp:spPr>
        <a:xfrm>
          <a:off x="604678" y="2865275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smtClean="0"/>
            <a:t>HR </a:t>
          </a:r>
          <a:r>
            <a:rPr lang="sk-SK" sz="1100" kern="1200" dirty="0" err="1" smtClean="0"/>
            <a:t>specialist</a:t>
          </a:r>
          <a:endParaRPr lang="sk-SK" sz="1100" kern="1200" dirty="0"/>
        </a:p>
      </dsp:txBody>
      <dsp:txXfrm>
        <a:off x="604678" y="2865275"/>
        <a:ext cx="927989" cy="463994"/>
      </dsp:txXfrm>
    </dsp:sp>
    <dsp:sp modelId="{BCAA682E-3E66-4C39-AA95-F11E535E6423}">
      <dsp:nvSpPr>
        <dsp:cNvPr id="0" name=""/>
        <dsp:cNvSpPr/>
      </dsp:nvSpPr>
      <dsp:spPr>
        <a:xfrm>
          <a:off x="604678" y="3524148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Purchaser</a:t>
          </a:r>
          <a:endParaRPr lang="sk-SK" sz="1100" kern="1200" dirty="0"/>
        </a:p>
      </dsp:txBody>
      <dsp:txXfrm>
        <a:off x="604678" y="3524148"/>
        <a:ext cx="927989" cy="463994"/>
      </dsp:txXfrm>
    </dsp:sp>
    <dsp:sp modelId="{534A1364-4C91-4F8A-9302-701A7FC4AE56}">
      <dsp:nvSpPr>
        <dsp:cNvPr id="0" name=""/>
        <dsp:cNvSpPr/>
      </dsp:nvSpPr>
      <dsp:spPr>
        <a:xfrm>
          <a:off x="562918" y="2206402"/>
          <a:ext cx="927989" cy="4639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err="1" smtClean="0"/>
            <a:t>Accountant</a:t>
          </a:r>
          <a:endParaRPr lang="sk-SK" sz="1100" kern="1200" dirty="0"/>
        </a:p>
      </dsp:txBody>
      <dsp:txXfrm>
        <a:off x="562918" y="2206402"/>
        <a:ext cx="927989" cy="46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4C547D-25DC-41AB-B8E7-2846C040B5ED}" type="datetimeFigureOut">
              <a:rPr lang="sk-SK" smtClean="0"/>
              <a:t>17. 10. 2023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268BAD7-5133-4821-9AB1-0113481872B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ll.accor.com/hotel/B8U9/index.en.shtml" TargetMode="External"/><Relationship Id="rId2" Type="http://schemas.openxmlformats.org/officeDocument/2006/relationships/hyperlink" Target="https://www.hotelferma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848600" cy="1927225"/>
          </a:xfrm>
        </p:spPr>
        <p:txBody>
          <a:bodyPr/>
          <a:lstStyle/>
          <a:p>
            <a:pPr algn="ctr"/>
            <a:r>
              <a:rPr lang="sk-SK" dirty="0" err="1"/>
              <a:t>Internship</a:t>
            </a:r>
            <a:r>
              <a:rPr lang="sk-SK" dirty="0"/>
              <a:t> Report </a:t>
            </a:r>
            <a:r>
              <a:rPr lang="sk-SK" dirty="0" smtClean="0"/>
              <a:t>                 Hotel FERMAI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336" y="5301208"/>
            <a:ext cx="6400800" cy="1752600"/>
          </a:xfrm>
        </p:spPr>
        <p:txBody>
          <a:bodyPr/>
          <a:lstStyle/>
          <a:p>
            <a:r>
              <a:rPr lang="sk-SK" dirty="0"/>
              <a:t>Dávid Jozef </a:t>
            </a:r>
            <a:r>
              <a:rPr lang="sk-SK" dirty="0" err="1"/>
              <a:t>Hajdu</a:t>
            </a:r>
            <a:endParaRPr lang="sk-SK" dirty="0"/>
          </a:p>
          <a:p>
            <a:r>
              <a:rPr lang="sk-SK" dirty="0"/>
              <a:t>V. A</a:t>
            </a:r>
          </a:p>
          <a:p>
            <a:r>
              <a:rPr lang="sk-SK" dirty="0"/>
              <a:t>2023/24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42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Activities</a:t>
            </a:r>
            <a:r>
              <a:rPr lang="sk-SK" dirty="0" smtClean="0"/>
              <a:t> </a:t>
            </a:r>
            <a:r>
              <a:rPr lang="sk-SK" dirty="0" err="1" smtClean="0"/>
              <a:t>performed</a:t>
            </a:r>
            <a:r>
              <a:rPr lang="sk-SK" dirty="0" smtClean="0"/>
              <a:t> </a:t>
            </a:r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sk-SK" dirty="0" err="1" smtClean="0"/>
              <a:t>internship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/>
              <a:t>Invoice Verification </a:t>
            </a:r>
            <a:endParaRPr lang="sk-SK" b="1" u="sng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/>
              <a:t>verified invoices on paper and in the hotel system to ensure that the amount, guest name, room </a:t>
            </a:r>
            <a:r>
              <a:rPr lang="en-US" dirty="0" smtClean="0"/>
              <a:t>number</a:t>
            </a:r>
            <a:r>
              <a:rPr lang="sk-SK" dirty="0" smtClean="0"/>
              <a:t> are </a:t>
            </a:r>
            <a:r>
              <a:rPr lang="sk-SK" dirty="0" err="1" smtClean="0"/>
              <a:t>similar</a:t>
            </a:r>
            <a:r>
              <a:rPr lang="en-US" dirty="0" smtClean="0"/>
              <a:t>, </a:t>
            </a:r>
            <a:r>
              <a:rPr lang="en-US" dirty="0"/>
              <a:t>and, if the guest paid by card, the amount on the receipt matched with the </a:t>
            </a:r>
            <a:r>
              <a:rPr lang="en-US" dirty="0" smtClean="0"/>
              <a:t>bank</a:t>
            </a:r>
            <a:endParaRPr lang="sk-SK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u="sng" dirty="0"/>
              <a:t>Breakfast Report Check </a:t>
            </a:r>
            <a:endParaRPr lang="sk-SK" b="1" u="sng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Every </a:t>
            </a:r>
            <a:r>
              <a:rPr lang="en-US" dirty="0"/>
              <a:t>day after breakfast, a report was compiled detailing the consumption of food and beverages, and I had to calculate the total amount based on the provided template with individual </a:t>
            </a:r>
            <a:r>
              <a:rPr lang="en-US" dirty="0" smtClean="0"/>
              <a:t>prices</a:t>
            </a:r>
            <a:endParaRPr lang="sk-SK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u="sng" dirty="0"/>
              <a:t>Calculation and Summarization of Welcome Drinks </a:t>
            </a:r>
            <a:endParaRPr lang="sk-SK" b="1" u="sng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/>
              <a:t>had to calculate the total amount for welcome drinks and summarize it in Excel, then send it to the accountant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57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Activities</a:t>
            </a:r>
            <a:r>
              <a:rPr lang="sk-SK" dirty="0" smtClean="0"/>
              <a:t> </a:t>
            </a:r>
            <a:r>
              <a:rPr lang="sk-SK" dirty="0" err="1" smtClean="0"/>
              <a:t>performed</a:t>
            </a:r>
            <a:r>
              <a:rPr lang="sk-SK" dirty="0" smtClean="0"/>
              <a:t> </a:t>
            </a:r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sk-SK" dirty="0" err="1" smtClean="0"/>
              <a:t>internship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Calculation </a:t>
            </a:r>
            <a:r>
              <a:rPr lang="en-US" b="1" u="sng" dirty="0"/>
              <a:t>of Breakfast Costs </a:t>
            </a:r>
            <a:endParaRPr lang="sk-SK" b="1" u="sng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/>
              <a:t>calculated the overall expenses and costs for breakfast for the years 2021, 2022, and </a:t>
            </a:r>
            <a:r>
              <a:rPr lang="en-US" dirty="0" smtClean="0"/>
              <a:t>2023</a:t>
            </a:r>
            <a:endParaRPr lang="sk-SK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u="sng" dirty="0"/>
              <a:t>Recording Foreign Invoices </a:t>
            </a:r>
            <a:endParaRPr lang="sk-SK" b="1" u="sng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/>
              <a:t>maintained a record of invoices in Excel that the hotel received from abroad, and at the same time, I had to verify </a:t>
            </a:r>
            <a:r>
              <a:rPr lang="en-US" dirty="0" smtClean="0"/>
              <a:t>them</a:t>
            </a:r>
            <a:endParaRPr lang="sk-SK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u="sng" dirty="0"/>
              <a:t>Transportation List </a:t>
            </a:r>
            <a:r>
              <a:rPr lang="en-US" b="1" u="sng" dirty="0" smtClean="0"/>
              <a:t>Verification</a:t>
            </a:r>
            <a:endParaRPr lang="sk-SK" b="1" u="sng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/>
              <a:t>verified the list of transportation services provided by the hotel from the airport, ensuring that the details were recorded in the system for the convenience of other employees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21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Diary</a:t>
            </a:r>
            <a:r>
              <a:rPr lang="sk-SK" dirty="0"/>
              <a:t> </a:t>
            </a:r>
            <a:r>
              <a:rPr lang="sk-SK" dirty="0" smtClean="0"/>
              <a:t>– </a:t>
            </a:r>
            <a:r>
              <a:rPr lang="sk-SK" dirty="0" err="1" smtClean="0"/>
              <a:t>Week</a:t>
            </a:r>
            <a:r>
              <a:rPr lang="sk-SK" dirty="0" smtClean="0"/>
              <a:t> 1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86502" cy="52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idlo akcie: Domov 3">
            <a:hlinkClick r:id="rId3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995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Diary</a:t>
            </a:r>
            <a:r>
              <a:rPr lang="sk-SK" dirty="0" smtClean="0"/>
              <a:t> – </a:t>
            </a:r>
            <a:r>
              <a:rPr lang="sk-SK" dirty="0" err="1" smtClean="0"/>
              <a:t>Week</a:t>
            </a:r>
            <a:r>
              <a:rPr lang="sk-SK" dirty="0" smtClean="0"/>
              <a:t> 2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43996" cy="521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idlo akcie: Domov 3">
            <a:hlinkClick r:id="rId3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5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Evaluation</a:t>
            </a:r>
            <a:r>
              <a:rPr lang="sk-SK" dirty="0" smtClean="0"/>
              <a:t> and </a:t>
            </a:r>
            <a:r>
              <a:rPr lang="sk-SK" dirty="0" err="1" smtClean="0"/>
              <a:t>Benefits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Internship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I am overall very satisfied with the internship and the place where I worked.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/>
              <a:t>learned a tremendous amount of new things and gained insight into how the entire hotel operations function, from guest reception to recording various hotel </a:t>
            </a:r>
            <a:r>
              <a:rPr lang="en-US" dirty="0" smtClean="0"/>
              <a:t>invoices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Despite </a:t>
            </a:r>
            <a:r>
              <a:rPr lang="en-US" dirty="0"/>
              <a:t>the language barrier as the hotel program was in Croatian, I managed to learn how to work with </a:t>
            </a:r>
            <a:r>
              <a:rPr lang="en-US" dirty="0" smtClean="0"/>
              <a:t>it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I had the opportunity to refresh my existing skills in Excel and improve my communication and English language proficiency.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Throughout </a:t>
            </a:r>
            <a:r>
              <a:rPr lang="en-US" dirty="0"/>
              <a:t>the internship, I gained valuable experiences, and I hope to apply them in the future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1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Sources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>
                <a:hlinkClick r:id="rId2"/>
              </a:rPr>
              <a:t>https://www.hotelfermai.com/</a:t>
            </a:r>
            <a:endParaRPr lang="sk-SK" dirty="0"/>
          </a:p>
          <a:p>
            <a:pPr>
              <a:buFont typeface="Wingdings" pitchFamily="2" charset="2"/>
              <a:buChar char="Ø"/>
            </a:pPr>
            <a:r>
              <a:rPr lang="sk-SK" dirty="0">
                <a:hlinkClick r:id="rId3"/>
              </a:rPr>
              <a:t> https://all.accor.com/hotel/B8U9/index.en.shtml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Tlačidlo akcie: Domov 3">
            <a:hlinkClick r:id="rId4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41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67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Table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Contents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hlinkClick r:id="rId2" action="ppaction://hlinksldjump"/>
              </a:rPr>
              <a:t>Hotel FERMAI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3" action="ppaction://hlinksldjump"/>
              </a:rPr>
              <a:t>Hotel </a:t>
            </a:r>
            <a:r>
              <a:rPr lang="en-US" dirty="0">
                <a:hlinkClick r:id="rId3" action="ppaction://hlinksldjump"/>
              </a:rPr>
              <a:t>History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4" action="ppaction://hlinksldjump"/>
              </a:rPr>
              <a:t>Accommodation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5" action="ppaction://hlinksldjump"/>
              </a:rPr>
              <a:t>Restaurant </a:t>
            </a:r>
            <a:r>
              <a:rPr lang="en-US" dirty="0">
                <a:hlinkClick r:id="rId5" action="ppaction://hlinksldjump"/>
              </a:rPr>
              <a:t>and Bar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6" action="ppaction://hlinksldjump"/>
              </a:rPr>
              <a:t>Clientele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7" action="ppaction://hlinksldjump"/>
              </a:rPr>
              <a:t>Organizational </a:t>
            </a:r>
            <a:r>
              <a:rPr lang="en-US" dirty="0">
                <a:hlinkClick r:id="rId7" action="ppaction://hlinksldjump"/>
              </a:rPr>
              <a:t>Structure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hlinkClick r:id="rId8" action="ppaction://hlinksldjump"/>
              </a:rPr>
              <a:t>My </a:t>
            </a:r>
            <a:r>
              <a:rPr lang="sk-SK" dirty="0" err="1" smtClean="0">
                <a:hlinkClick r:id="rId8" action="ppaction://hlinksldjump"/>
              </a:rPr>
              <a:t>workplace</a:t>
            </a:r>
            <a:r>
              <a:rPr lang="en-US" dirty="0" smtClean="0">
                <a:hlinkClick r:id="rId8" action="ppaction://hlinksldjump"/>
              </a:rPr>
              <a:t>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9" action="ppaction://hlinksldjump"/>
              </a:rPr>
              <a:t>Activities </a:t>
            </a:r>
            <a:r>
              <a:rPr lang="en-US" dirty="0">
                <a:hlinkClick r:id="rId9" action="ppaction://hlinksldjump"/>
              </a:rPr>
              <a:t>Performed During Internship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10" action="ppaction://hlinksldjump"/>
              </a:rPr>
              <a:t>Diary </a:t>
            </a:r>
            <a:r>
              <a:rPr lang="en-US" dirty="0">
                <a:hlinkClick r:id="rId10" action="ppaction://hlinksldjump"/>
              </a:rPr>
              <a:t>– Week 1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11" action="ppaction://hlinksldjump"/>
              </a:rPr>
              <a:t>Diary </a:t>
            </a:r>
            <a:r>
              <a:rPr lang="en-US" dirty="0">
                <a:hlinkClick r:id="rId11" action="ppaction://hlinksldjump"/>
              </a:rPr>
              <a:t>– Week 2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12" action="ppaction://hlinksldjump"/>
              </a:rPr>
              <a:t>Evaluation </a:t>
            </a:r>
            <a:r>
              <a:rPr lang="en-US" dirty="0">
                <a:hlinkClick r:id="rId12" action="ppaction://hlinksldjump"/>
              </a:rPr>
              <a:t>and Benefits of the Internship 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13" action="ppaction://hlinksldjump"/>
              </a:rPr>
              <a:t>Sources</a:t>
            </a:r>
            <a:endParaRPr lang="sk-SK" dirty="0"/>
          </a:p>
        </p:txBody>
      </p:sp>
      <p:sp>
        <p:nvSpPr>
          <p:cNvPr id="4" name="Tlačidlo akcie: Domov 3">
            <a:hlinkClick r:id="rId14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90600"/>
          </a:xfrm>
        </p:spPr>
        <p:txBody>
          <a:bodyPr/>
          <a:lstStyle/>
          <a:p>
            <a:r>
              <a:rPr lang="sk-SK" dirty="0"/>
              <a:t>Hotel FERMAI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038600" cy="47183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 4-star hotel opened since June </a:t>
            </a:r>
            <a:r>
              <a:rPr lang="en-US" dirty="0" smtClean="0">
                <a:solidFill>
                  <a:schemeClr val="bg1"/>
                </a:solidFill>
              </a:rPr>
              <a:t>2020</a:t>
            </a: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Located in the city of Split, the second-largest city in </a:t>
            </a:r>
            <a:r>
              <a:rPr lang="en-US" dirty="0" smtClean="0">
                <a:solidFill>
                  <a:schemeClr val="bg1"/>
                </a:solidFill>
              </a:rPr>
              <a:t>Croatia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Situated in the heart of the city, 500 meters from Diocletian's Palace and near the coastal promenade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08104" y="4025429"/>
            <a:ext cx="3744416" cy="26642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>
                <a:solidFill>
                  <a:schemeClr val="bg1"/>
                </a:solidFill>
              </a:rPr>
              <a:t> QUATRO COMPANY </a:t>
            </a:r>
            <a:r>
              <a:rPr lang="sk-SK" sz="2200" dirty="0" err="1">
                <a:solidFill>
                  <a:schemeClr val="bg1"/>
                </a:solidFill>
              </a:rPr>
              <a:t>d.o.o</a:t>
            </a:r>
            <a:r>
              <a:rPr lang="sk-SK" sz="22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solidFill>
                  <a:schemeClr val="bg1"/>
                </a:solidFill>
                <a:sym typeface="Wingdings"/>
              </a:rPr>
              <a:t> Hotel FERMAI 4</a:t>
            </a:r>
            <a:r>
              <a:rPr lang="sk-SK" sz="2200" dirty="0">
                <a:solidFill>
                  <a:schemeClr val="bg1"/>
                </a:solidFill>
              </a:rPr>
              <a:t>*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Livanjska</a:t>
            </a:r>
            <a:r>
              <a:rPr lang="sk-SK" sz="2200" dirty="0">
                <a:solidFill>
                  <a:schemeClr val="bg1"/>
                </a:solidFill>
              </a:rPr>
              <a:t> 5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solidFill>
                  <a:schemeClr val="bg1"/>
                </a:solidFill>
              </a:rPr>
              <a:t> 21000 </a:t>
            </a:r>
            <a:r>
              <a:rPr lang="sk-SK" sz="2200" dirty="0" err="1">
                <a:solidFill>
                  <a:schemeClr val="bg1"/>
                </a:solidFill>
              </a:rPr>
              <a:t>Split</a:t>
            </a:r>
            <a:r>
              <a:rPr lang="sk-SK" sz="2200" dirty="0">
                <a:solidFill>
                  <a:schemeClr val="bg1"/>
                </a:solidFill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Croatia</a:t>
            </a:r>
            <a:endParaRPr lang="sk-SK" sz="2200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sk-SK" sz="2200" dirty="0">
                <a:solidFill>
                  <a:schemeClr val="bg1"/>
                </a:solidFill>
                <a:sym typeface="Wingdings" panose="05000000000000000000" pitchFamily="2" charset="2"/>
              </a:rPr>
              <a:t></a:t>
            </a:r>
            <a:r>
              <a:rPr lang="sk-SK" sz="2200" dirty="0">
                <a:solidFill>
                  <a:schemeClr val="bg1"/>
                </a:solidFill>
              </a:rPr>
              <a:t>  +385 21 278 000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sk-SK" sz="2200" dirty="0">
                <a:solidFill>
                  <a:schemeClr val="bg1"/>
                </a:solidFill>
                <a:sym typeface="Webdings" panose="05030102010509060703" pitchFamily="18" charset="2"/>
              </a:rPr>
              <a:t></a:t>
            </a:r>
            <a:r>
              <a:rPr lang="sk-SK" sz="2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sk-SK" sz="2200" dirty="0" err="1">
                <a:solidFill>
                  <a:schemeClr val="bg1"/>
                </a:solidFill>
              </a:rPr>
              <a:t>welcome@hotelfermai.com</a:t>
            </a:r>
            <a:endParaRPr lang="sk-SK" sz="2200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sk-SK" sz="2200" dirty="0">
                <a:solidFill>
                  <a:schemeClr val="bg1"/>
                </a:solidFill>
                <a:sym typeface="Webdings" panose="05030102010509060703" pitchFamily="18" charset="2"/>
              </a:rPr>
              <a:t></a:t>
            </a:r>
            <a:r>
              <a:rPr lang="sk-SK" sz="2200" dirty="0">
                <a:solidFill>
                  <a:schemeClr val="bg1"/>
                </a:solidFill>
              </a:rPr>
              <a:t>  </a:t>
            </a:r>
            <a:r>
              <a:rPr lang="sk-SK" sz="2200" dirty="0" err="1">
                <a:solidFill>
                  <a:schemeClr val="bg1"/>
                </a:solidFill>
              </a:rPr>
              <a:t>hotelfermai.com</a:t>
            </a:r>
            <a:endParaRPr lang="sk-SK" sz="22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  <p:sp>
        <p:nvSpPr>
          <p:cNvPr id="5" name="Tlačidlo akcie: Domov 4">
            <a:hlinkClick r:id="rId3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25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Hotel </a:t>
            </a:r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building was originally intended for the needs of a cooperative </a:t>
            </a:r>
            <a:r>
              <a:rPr lang="en-US" dirty="0" smtClean="0"/>
              <a:t>union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Since 1974, it has been the headquarters of the University of </a:t>
            </a:r>
            <a:r>
              <a:rPr lang="en-US" dirty="0" smtClean="0"/>
              <a:t>Split</a:t>
            </a:r>
            <a:endParaRPr lang="sk-SK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Archaeological findings during construction testify to the existence of organized urban life in Split even before the construction of Diocletian's </a:t>
            </a:r>
            <a:r>
              <a:rPr lang="en-US" dirty="0" smtClean="0"/>
              <a:t>Palace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The discovery of a bath or fountain indicates that this location was once a wellness area or market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7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Accommodation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hotel offers 31 luxurious rooms and 4 luxury </a:t>
            </a:r>
            <a:r>
              <a:rPr lang="en-US" dirty="0" smtClean="0"/>
              <a:t>suites</a:t>
            </a:r>
            <a:endParaRPr lang="sk-SK" dirty="0" smtClean="0"/>
          </a:p>
          <a:p>
            <a:pPr lvl="1">
              <a:buFont typeface="Wingdings" pitchFamily="2" charset="2"/>
              <a:buChar char="Ø"/>
            </a:pPr>
            <a:r>
              <a:rPr lang="sk-SK" dirty="0"/>
              <a:t>R</a:t>
            </a:r>
            <a:r>
              <a:rPr lang="en-US" dirty="0" err="1" smtClean="0"/>
              <a:t>anging</a:t>
            </a:r>
            <a:r>
              <a:rPr lang="en-US" dirty="0" smtClean="0"/>
              <a:t> </a:t>
            </a:r>
            <a:r>
              <a:rPr lang="en-US" dirty="0"/>
              <a:t>in price from €170 to €1030 per </a:t>
            </a:r>
            <a:r>
              <a:rPr lang="en-US" dirty="0" smtClean="0"/>
              <a:t>night</a:t>
            </a:r>
            <a:endParaRPr lang="sk-SK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Room amenities include: radio, LCD TV, minibar, safe, free </a:t>
            </a:r>
            <a:r>
              <a:rPr lang="en-US" dirty="0" err="1"/>
              <a:t>WiFi</a:t>
            </a:r>
            <a:r>
              <a:rPr lang="en-US" dirty="0"/>
              <a:t>, telephone, soundproof walls and doors, high windows with a beautiful city </a:t>
            </a:r>
            <a:r>
              <a:rPr lang="en-US" dirty="0" smtClean="0"/>
              <a:t>view</a:t>
            </a:r>
            <a:endParaRPr lang="en-US" dirty="0"/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8766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70" y="4005064"/>
            <a:ext cx="38766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Restaurant</a:t>
            </a:r>
            <a:r>
              <a:rPr lang="sk-SK" dirty="0" smtClean="0"/>
              <a:t> and bar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A creative culinary team utilizes local ingredients, providing an authentic gastronomic </a:t>
            </a:r>
            <a:r>
              <a:rPr lang="en-US" dirty="0" smtClean="0"/>
              <a:t>experience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In line with global culinary trends, it caters to various nutritional needs of guests and also offers vegetarian, vegan, and gluten-free </a:t>
            </a:r>
            <a:r>
              <a:rPr lang="en-US" dirty="0" smtClean="0"/>
              <a:t>dishes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Head chefs always come up with new ideas or recipes to pleasantly surprise the guests</a:t>
            </a:r>
          </a:p>
          <a:p>
            <a:endParaRPr lang="sk-SK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3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Clientele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Guests from various countries around the world come to the </a:t>
            </a:r>
            <a:r>
              <a:rPr lang="en-US" dirty="0" smtClean="0"/>
              <a:t>hotel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However, the majority of guests come from Canada, Australia, and the United </a:t>
            </a:r>
            <a:r>
              <a:rPr lang="en-US" dirty="0" smtClean="0"/>
              <a:t>States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From Europe, the most visitors come from France and </a:t>
            </a:r>
            <a:r>
              <a:rPr lang="en-US" dirty="0" smtClean="0"/>
              <a:t>Germany</a:t>
            </a: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Other guests include those from China, Brazil, Spain, and of course, Croatia</a:t>
            </a:r>
            <a:endParaRPr lang="en-US" dirty="0"/>
          </a:p>
        </p:txBody>
      </p:sp>
      <p:sp>
        <p:nvSpPr>
          <p:cNvPr id="4" name="Tlačidlo akcie: Domov 3">
            <a:hlinkClick r:id="rId2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484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Organisational</a:t>
            </a:r>
            <a:r>
              <a:rPr lang="sk-SK" dirty="0" smtClean="0"/>
              <a:t> </a:t>
            </a:r>
            <a:r>
              <a:rPr lang="sk-SK" dirty="0" err="1" smtClean="0"/>
              <a:t>structure</a:t>
            </a:r>
            <a:endParaRPr lang="sk-SK" dirty="0"/>
          </a:p>
        </p:txBody>
      </p:sp>
      <p:graphicFrame>
        <p:nvGraphicFramePr>
          <p:cNvPr id="6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425292"/>
              </p:ext>
            </p:extLst>
          </p:nvPr>
        </p:nvGraphicFramePr>
        <p:xfrm>
          <a:off x="395536" y="1484784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lačidlo akcie: Domov 3">
            <a:hlinkClick r:id="rId7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82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 </a:t>
            </a:r>
            <a:r>
              <a:rPr lang="sk-SK" dirty="0" err="1" smtClean="0"/>
              <a:t>workplace</a:t>
            </a:r>
            <a:endParaRPr lang="sk-S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9" t="19670" r="41419" b="14030"/>
          <a:stretch/>
        </p:blipFill>
        <p:spPr bwMode="auto">
          <a:xfrm>
            <a:off x="1187624" y="1310248"/>
            <a:ext cx="2448272" cy="454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4" t="19538" r="41758" b="14191"/>
          <a:stretch/>
        </p:blipFill>
        <p:spPr bwMode="auto">
          <a:xfrm>
            <a:off x="4932040" y="1268760"/>
            <a:ext cx="2376264" cy="439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475656" y="5877274"/>
            <a:ext cx="244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T</a:t>
            </a:r>
            <a:r>
              <a:rPr lang="en-US" dirty="0" smtClean="0"/>
              <a:t>he office of the manager and accountant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022304" y="5733256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place where I carried out most of my tasks</a:t>
            </a:r>
            <a:endParaRPr lang="sk-SK" dirty="0"/>
          </a:p>
        </p:txBody>
      </p:sp>
      <p:sp>
        <p:nvSpPr>
          <p:cNvPr id="8" name="Tlačidlo akcie: Domov 7">
            <a:hlinkClick r:id="rId4" action="ppaction://hlinksldjump" highlightClick="1"/>
          </p:cNvPr>
          <p:cNvSpPr/>
          <p:nvPr/>
        </p:nvSpPr>
        <p:spPr>
          <a:xfrm>
            <a:off x="8460432" y="76470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142</TotalTime>
  <Words>721</Words>
  <Application>Microsoft Office PowerPoint</Application>
  <PresentationFormat>Prezentácia na obrazovke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Jasnosť</vt:lpstr>
      <vt:lpstr>Internship Report                  Hotel FERMAI</vt:lpstr>
      <vt:lpstr>Table of Contents</vt:lpstr>
      <vt:lpstr>Hotel FERMAI</vt:lpstr>
      <vt:lpstr>Hotel History</vt:lpstr>
      <vt:lpstr>Accommodation</vt:lpstr>
      <vt:lpstr>Restaurant and bar</vt:lpstr>
      <vt:lpstr>Clientele</vt:lpstr>
      <vt:lpstr>Organisational structure</vt:lpstr>
      <vt:lpstr>My workplace</vt:lpstr>
      <vt:lpstr>Activities performed during internship</vt:lpstr>
      <vt:lpstr>Activities performed during internship</vt:lpstr>
      <vt:lpstr>Diary – Week 1</vt:lpstr>
      <vt:lpstr>Diary – Week 2</vt:lpstr>
      <vt:lpstr>Evaluation and Benefits of the Internship</vt:lpstr>
      <vt:lpstr>Sources</vt:lpstr>
      <vt:lpstr>Thank you 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hajdudavid8@gmail.com</dc:creator>
  <cp:lastModifiedBy>hajdudavid8@gmail.com</cp:lastModifiedBy>
  <cp:revision>8</cp:revision>
  <dcterms:created xsi:type="dcterms:W3CDTF">2023-10-05T16:55:08Z</dcterms:created>
  <dcterms:modified xsi:type="dcterms:W3CDTF">2023-10-17T15:35:16Z</dcterms:modified>
</cp:coreProperties>
</file>