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</p:sldIdLst>
  <p:sldSz cx="18288000" cy="10287000"/>
  <p:notesSz cx="6858000" cy="9144000"/>
  <p:embeddedFontLst>
    <p:embeddedFont>
      <p:font typeface="Chewy" panose="020B0604020202020204" charset="0"/>
      <p:regular r:id="rId34"/>
    </p:embeddedFont>
    <p:embeddedFont>
      <p:font typeface="Archivo Black" panose="020B0604020202020204" charset="-18"/>
      <p:regular r:id="rId35"/>
    </p:embeddedFont>
    <p:embeddedFont>
      <p:font typeface="Montserrat Classic Bold" panose="020B0604020202020204" charset="-18"/>
      <p:regular r:id="rId36"/>
    </p:embeddedFont>
    <p:embeddedFont>
      <p:font typeface="Montserrat Light Bold" panose="020B0604020202020204" charset="-18"/>
      <p:regular r:id="rId37"/>
    </p:embeddedFont>
    <p:embeddedFont>
      <p:font typeface="Montserrat Classic" panose="020B0604020202020204" charset="-18"/>
      <p:regular r:id="rId38"/>
    </p:embeddedFont>
    <p:embeddedFont>
      <p:font typeface="Montserrat Light" panose="020B0604020202020204" charset="-18"/>
      <p:regular r:id="rId39"/>
    </p:embeddedFont>
    <p:embeddedFont>
      <p:font typeface="Calibri" panose="020F0502020204030204" pitchFamily="34" charset="0"/>
      <p:regular r:id="rId40"/>
      <p:bold r:id="rId41"/>
      <p:italic r:id="rId42"/>
      <p:boldItalic r:id="rId4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67" autoAdjust="0"/>
    <p:restoredTop sz="94622" autoAdjust="0"/>
  </p:normalViewPr>
  <p:slideViewPr>
    <p:cSldViewPr>
      <p:cViewPr varScale="1">
        <p:scale>
          <a:sx n="57" d="100"/>
          <a:sy n="57" d="100"/>
        </p:scale>
        <p:origin x="168" y="4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10" cy="7201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6.fntdata"/><Relationship Id="rId21" Type="http://schemas.openxmlformats.org/officeDocument/2006/relationships/slide" Target="slides/slide20.xml"/><Relationship Id="rId34" Type="http://schemas.openxmlformats.org/officeDocument/2006/relationships/font" Target="fonts/font1.fntdata"/><Relationship Id="rId42" Type="http://schemas.openxmlformats.org/officeDocument/2006/relationships/font" Target="fonts/font9.fnt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4.fntdata"/><Relationship Id="rId40" Type="http://schemas.openxmlformats.org/officeDocument/2006/relationships/font" Target="fonts/font7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2.fntdata"/><Relationship Id="rId43" Type="http://schemas.openxmlformats.org/officeDocument/2006/relationships/font" Target="fonts/font10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5.fntdata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font" Target="fonts/font8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 dir="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" Target="slide24.xml"/><Relationship Id="rId13" Type="http://schemas.openxmlformats.org/officeDocument/2006/relationships/slide" Target="slide28.xml"/><Relationship Id="rId3" Type="http://schemas.openxmlformats.org/officeDocument/2006/relationships/slide" Target="slide18.xml"/><Relationship Id="rId7" Type="http://schemas.openxmlformats.org/officeDocument/2006/relationships/slide" Target="slide23.xml"/><Relationship Id="rId12" Type="http://schemas.openxmlformats.org/officeDocument/2006/relationships/slide" Target="slide30.xml"/><Relationship Id="rId17" Type="http://schemas.openxmlformats.org/officeDocument/2006/relationships/slide" Target="slide32.xml"/><Relationship Id="rId2" Type="http://schemas.openxmlformats.org/officeDocument/2006/relationships/slide" Target="slide17.xml"/><Relationship Id="rId16" Type="http://schemas.openxmlformats.org/officeDocument/2006/relationships/slide" Target="slide26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2.xml"/><Relationship Id="rId11" Type="http://schemas.openxmlformats.org/officeDocument/2006/relationships/slide" Target="slide29.xml"/><Relationship Id="rId5" Type="http://schemas.openxmlformats.org/officeDocument/2006/relationships/slide" Target="slide20.xml"/><Relationship Id="rId15" Type="http://schemas.openxmlformats.org/officeDocument/2006/relationships/slide" Target="slide21.xml"/><Relationship Id="rId10" Type="http://schemas.openxmlformats.org/officeDocument/2006/relationships/slide" Target="slide27.xml"/><Relationship Id="rId4" Type="http://schemas.openxmlformats.org/officeDocument/2006/relationships/slide" Target="slide19.xml"/><Relationship Id="rId9" Type="http://schemas.openxmlformats.org/officeDocument/2006/relationships/slide" Target="slide25.xml"/><Relationship Id="rId14" Type="http://schemas.openxmlformats.org/officeDocument/2006/relationships/slide" Target="slide3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7" Type="http://schemas.openxmlformats.org/officeDocument/2006/relationships/hyperlink" Target="https://hotelmondo.hr/en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slide" Target="slide12.xml"/><Relationship Id="rId3" Type="http://schemas.openxmlformats.org/officeDocument/2006/relationships/slide" Target="slide2.xml"/><Relationship Id="rId7" Type="http://schemas.openxmlformats.org/officeDocument/2006/relationships/slide" Target="slide7.xml"/><Relationship Id="rId12" Type="http://schemas.openxmlformats.org/officeDocument/2006/relationships/slide" Target="slide14.xml"/><Relationship Id="rId17" Type="http://schemas.openxmlformats.org/officeDocument/2006/relationships/slide" Target="slide16.xml"/><Relationship Id="rId2" Type="http://schemas.openxmlformats.org/officeDocument/2006/relationships/slide" Target="slide1.xml"/><Relationship Id="rId16" Type="http://schemas.openxmlformats.org/officeDocument/2006/relationships/slide" Target="slide10.xml"/><Relationship Id="rId1" Type="http://schemas.openxmlformats.org/officeDocument/2006/relationships/slideLayout" Target="../slideLayouts/slideLayout7.xml"/><Relationship Id="rId6" Type="http://schemas.openxmlformats.org/officeDocument/2006/relationships/slide" Target="slide6.xml"/><Relationship Id="rId11" Type="http://schemas.openxmlformats.org/officeDocument/2006/relationships/slide" Target="slide13.xml"/><Relationship Id="rId5" Type="http://schemas.openxmlformats.org/officeDocument/2006/relationships/slide" Target="slide4.xml"/><Relationship Id="rId15" Type="http://schemas.openxmlformats.org/officeDocument/2006/relationships/slide" Target="slide5.xml"/><Relationship Id="rId10" Type="http://schemas.openxmlformats.org/officeDocument/2006/relationships/slide" Target="slide11.xml"/><Relationship Id="rId4" Type="http://schemas.openxmlformats.org/officeDocument/2006/relationships/slide" Target="slide3.xml"/><Relationship Id="rId9" Type="http://schemas.openxmlformats.org/officeDocument/2006/relationships/slide" Target="slide9.xml"/><Relationship Id="rId14" Type="http://schemas.openxmlformats.org/officeDocument/2006/relationships/slide" Target="slide1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slide" Target="slide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slide" Target="slide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slide" Target="slide18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openxmlformats.org/officeDocument/2006/relationships/slide" Target="slide18.xml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12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jpeg"/><Relationship Id="rId9" Type="http://schemas.openxmlformats.org/officeDocument/2006/relationships/image" Target="../media/image15.jpeg"/><Relationship Id="rId1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18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18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18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slide" Target="slide18.xml"/><Relationship Id="rId5" Type="http://schemas.openxmlformats.org/officeDocument/2006/relationships/image" Target="../media/image30.jpeg"/><Relationship Id="rId4" Type="http://schemas.openxmlformats.org/officeDocument/2006/relationships/image" Target="../media/image21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7" Type="http://schemas.openxmlformats.org/officeDocument/2006/relationships/hyperlink" Target="https://hotelmondo.hr/en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18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4.jpeg"/><Relationship Id="rId7" Type="http://schemas.openxmlformats.org/officeDocument/2006/relationships/slide" Target="slide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openxmlformats.org/officeDocument/2006/relationships/slide" Target="slide2.xml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12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jpeg"/><Relationship Id="rId9" Type="http://schemas.openxmlformats.org/officeDocument/2006/relationships/image" Target="../media/image15.jpeg"/><Relationship Id="rId1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A6A6A6">
                <a:alpha val="100000"/>
              </a:srgbClr>
            </a:gs>
            <a:gs pos="100000">
              <a:srgbClr val="FFFFFF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9589607" y="0"/>
            <a:ext cx="8698393" cy="10400373"/>
            <a:chOff x="0" y="0"/>
            <a:chExt cx="8603361" cy="10286746"/>
          </a:xfrm>
        </p:grpSpPr>
        <p:sp>
          <p:nvSpPr>
            <p:cNvPr id="3" name="Freeform 3"/>
            <p:cNvSpPr/>
            <p:nvPr/>
          </p:nvSpPr>
          <p:spPr>
            <a:xfrm>
              <a:off x="-2794" y="-128"/>
              <a:ext cx="8606155" cy="10286874"/>
            </a:xfrm>
            <a:custGeom>
              <a:avLst/>
              <a:gdLst/>
              <a:ahLst/>
              <a:cxnLst/>
              <a:rect l="l" t="t" r="r" b="b"/>
              <a:pathLst>
                <a:path w="8606155" h="10286874">
                  <a:moveTo>
                    <a:pt x="8606155" y="10251441"/>
                  </a:moveTo>
                  <a:cubicBezTo>
                    <a:pt x="8606155" y="10284588"/>
                    <a:pt x="8595487" y="10286874"/>
                    <a:pt x="8567674" y="10286874"/>
                  </a:cubicBezTo>
                  <a:cubicBezTo>
                    <a:pt x="5713094" y="10286239"/>
                    <a:pt x="2858643" y="10286239"/>
                    <a:pt x="4064" y="10286239"/>
                  </a:cubicBezTo>
                  <a:cubicBezTo>
                    <a:pt x="0" y="10272396"/>
                    <a:pt x="6350" y="10259823"/>
                    <a:pt x="9271" y="10246996"/>
                  </a:cubicBezTo>
                  <a:cubicBezTo>
                    <a:pt x="134747" y="9685402"/>
                    <a:pt x="260350" y="9123935"/>
                    <a:pt x="386207" y="8562467"/>
                  </a:cubicBezTo>
                  <a:cubicBezTo>
                    <a:pt x="565658" y="7761986"/>
                    <a:pt x="745490" y="6961633"/>
                    <a:pt x="924814" y="6161151"/>
                  </a:cubicBezTo>
                  <a:cubicBezTo>
                    <a:pt x="1146302" y="5172583"/>
                    <a:pt x="1367282" y="4184015"/>
                    <a:pt x="1588643" y="3195574"/>
                  </a:cubicBezTo>
                  <a:cubicBezTo>
                    <a:pt x="1813560" y="2191385"/>
                    <a:pt x="2038604" y="1187323"/>
                    <a:pt x="2264156" y="183261"/>
                  </a:cubicBezTo>
                  <a:cubicBezTo>
                    <a:pt x="2277872" y="122174"/>
                    <a:pt x="2286635" y="59690"/>
                    <a:pt x="2308860" y="635"/>
                  </a:cubicBezTo>
                  <a:cubicBezTo>
                    <a:pt x="4395216" y="635"/>
                    <a:pt x="6481572" y="635"/>
                    <a:pt x="8567928" y="0"/>
                  </a:cubicBezTo>
                  <a:cubicBezTo>
                    <a:pt x="8596249" y="0"/>
                    <a:pt x="8605901" y="3429"/>
                    <a:pt x="8605901" y="35814"/>
                  </a:cubicBezTo>
                  <a:cubicBezTo>
                    <a:pt x="8605139" y="3441066"/>
                    <a:pt x="8605139" y="6846317"/>
                    <a:pt x="8606155" y="10251441"/>
                  </a:cubicBezTo>
                  <a:close/>
                </a:path>
              </a:pathLst>
            </a:custGeom>
            <a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4" name="Group 4"/>
          <p:cNvGrpSpPr/>
          <p:nvPr/>
        </p:nvGrpSpPr>
        <p:grpSpPr>
          <a:xfrm>
            <a:off x="4453857" y="2893823"/>
            <a:ext cx="9904959" cy="4801066"/>
            <a:chOff x="0" y="0"/>
            <a:chExt cx="2608713" cy="1264478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608713" cy="1264478"/>
            </a:xfrm>
            <a:custGeom>
              <a:avLst/>
              <a:gdLst/>
              <a:ahLst/>
              <a:cxnLst/>
              <a:rect l="l" t="t" r="r" b="b"/>
              <a:pathLst>
                <a:path w="2608713" h="1264478">
                  <a:moveTo>
                    <a:pt x="0" y="0"/>
                  </a:moveTo>
                  <a:lnTo>
                    <a:pt x="2608713" y="0"/>
                  </a:lnTo>
                  <a:lnTo>
                    <a:pt x="2608713" y="1264478"/>
                  </a:lnTo>
                  <a:lnTo>
                    <a:pt x="0" y="1264478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1516955" y="3615729"/>
            <a:ext cx="13205216" cy="15277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422"/>
              </a:lnSpc>
            </a:pPr>
            <a:r>
              <a:rPr lang="en-US" sz="9001" spc="126">
                <a:solidFill>
                  <a:srgbClr val="040506"/>
                </a:solidFill>
                <a:latin typeface="Archivo Black"/>
              </a:rPr>
              <a:t>SPRÁVA Z PRAXE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540445" y="8938225"/>
            <a:ext cx="5271549" cy="10664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97"/>
              </a:lnSpc>
            </a:pPr>
            <a:r>
              <a:rPr lang="en-US" sz="2100" spc="111">
                <a:solidFill>
                  <a:srgbClr val="231F20"/>
                </a:solidFill>
                <a:latin typeface="Montserrat Classic"/>
              </a:rPr>
              <a:t>VIKTÓRIA DARVAŠOVÁ</a:t>
            </a:r>
          </a:p>
          <a:p>
            <a:pPr algn="ctr">
              <a:lnSpc>
                <a:spcPts val="2897"/>
              </a:lnSpc>
            </a:pPr>
            <a:r>
              <a:rPr lang="en-US" sz="2100" spc="111">
                <a:solidFill>
                  <a:srgbClr val="231F20"/>
                </a:solidFill>
                <a:latin typeface="Montserrat Classic"/>
              </a:rPr>
              <a:t>IV. B. </a:t>
            </a:r>
          </a:p>
          <a:p>
            <a:pPr algn="ctr">
              <a:lnSpc>
                <a:spcPts val="2897"/>
              </a:lnSpc>
            </a:pPr>
            <a:r>
              <a:rPr lang="en-US" sz="2100" spc="111">
                <a:solidFill>
                  <a:srgbClr val="231F20"/>
                </a:solidFill>
                <a:latin typeface="Montserrat Classic"/>
              </a:rPr>
              <a:t>2023/2024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5708446" y="5757960"/>
            <a:ext cx="6871107" cy="8686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34"/>
              </a:lnSpc>
            </a:pPr>
            <a:r>
              <a:rPr lang="en-US" sz="6499">
                <a:solidFill>
                  <a:srgbClr val="000000"/>
                </a:solidFill>
                <a:latin typeface="Chewy"/>
              </a:rPr>
              <a:t>Hotel Mondo</a:t>
            </a: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4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75707" y="3729224"/>
            <a:ext cx="3849898" cy="4784036"/>
            <a:chOff x="0" y="0"/>
            <a:chExt cx="1013965" cy="125999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013965" cy="1259993"/>
            </a:xfrm>
            <a:custGeom>
              <a:avLst/>
              <a:gdLst/>
              <a:ahLst/>
              <a:cxnLst/>
              <a:rect l="l" t="t" r="r" b="b"/>
              <a:pathLst>
                <a:path w="1013965" h="1259993">
                  <a:moveTo>
                    <a:pt x="40219" y="0"/>
                  </a:moveTo>
                  <a:lnTo>
                    <a:pt x="973746" y="0"/>
                  </a:lnTo>
                  <a:cubicBezTo>
                    <a:pt x="984413" y="0"/>
                    <a:pt x="994643" y="4237"/>
                    <a:pt x="1002185" y="11780"/>
                  </a:cubicBezTo>
                  <a:cubicBezTo>
                    <a:pt x="1009728" y="19322"/>
                    <a:pt x="1013965" y="29552"/>
                    <a:pt x="1013965" y="40219"/>
                  </a:cubicBezTo>
                  <a:lnTo>
                    <a:pt x="1013965" y="1219774"/>
                  </a:lnTo>
                  <a:cubicBezTo>
                    <a:pt x="1013965" y="1230441"/>
                    <a:pt x="1009728" y="1240671"/>
                    <a:pt x="1002185" y="1248213"/>
                  </a:cubicBezTo>
                  <a:cubicBezTo>
                    <a:pt x="994643" y="1255756"/>
                    <a:pt x="984413" y="1259993"/>
                    <a:pt x="973746" y="1259993"/>
                  </a:cubicBezTo>
                  <a:lnTo>
                    <a:pt x="40219" y="1259993"/>
                  </a:lnTo>
                  <a:cubicBezTo>
                    <a:pt x="29552" y="1259993"/>
                    <a:pt x="19322" y="1255756"/>
                    <a:pt x="11780" y="1248213"/>
                  </a:cubicBezTo>
                  <a:cubicBezTo>
                    <a:pt x="4237" y="1240671"/>
                    <a:pt x="0" y="1230441"/>
                    <a:pt x="0" y="1219774"/>
                  </a:cubicBezTo>
                  <a:lnTo>
                    <a:pt x="0" y="40219"/>
                  </a:lnTo>
                  <a:cubicBezTo>
                    <a:pt x="0" y="29552"/>
                    <a:pt x="4237" y="19322"/>
                    <a:pt x="11780" y="11780"/>
                  </a:cubicBezTo>
                  <a:cubicBezTo>
                    <a:pt x="19322" y="4237"/>
                    <a:pt x="29552" y="0"/>
                    <a:pt x="40219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5715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857192" y="3143236"/>
            <a:ext cx="3849898" cy="3158435"/>
            <a:chOff x="0" y="-294580"/>
            <a:chExt cx="1013965" cy="83185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013965" cy="232238"/>
            </a:xfrm>
            <a:custGeom>
              <a:avLst/>
              <a:gdLst/>
              <a:ahLst/>
              <a:cxnLst/>
              <a:rect l="l" t="t" r="r" b="b"/>
              <a:pathLst>
                <a:path w="1013965" h="232238">
                  <a:moveTo>
                    <a:pt x="0" y="0"/>
                  </a:moveTo>
                  <a:lnTo>
                    <a:pt x="1013965" y="0"/>
                  </a:lnTo>
                  <a:lnTo>
                    <a:pt x="1013965" y="232238"/>
                  </a:lnTo>
                  <a:lnTo>
                    <a:pt x="0" y="232238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75260" y="-294580"/>
              <a:ext cx="812800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r>
                <a:rPr lang="en-US" sz="2199" dirty="0">
                  <a:solidFill>
                    <a:srgbClr val="FFFFFF"/>
                  </a:solidFill>
                  <a:latin typeface="Montserrat Classic"/>
                </a:rPr>
                <a:t>Utorok 26. 09.</a:t>
              </a:r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2243050" y="1673065"/>
            <a:ext cx="13801899" cy="9315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589"/>
              </a:lnSpc>
              <a:spcBef>
                <a:spcPct val="0"/>
              </a:spcBef>
            </a:pPr>
            <a:r>
              <a:rPr lang="en-US" sz="5499" spc="43">
                <a:solidFill>
                  <a:srgbClr val="010101"/>
                </a:solidFill>
                <a:latin typeface="Archivo Black"/>
              </a:rPr>
              <a:t>POPIS VYKONÁVANÝCH ČINNOSTÍ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956348" y="5770607"/>
            <a:ext cx="3688615" cy="1695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39749" lvl="1" indent="-269875">
              <a:lnSpc>
                <a:spcPts val="3449"/>
              </a:lnSpc>
              <a:buFont typeface="Arial"/>
              <a:buChar char="•"/>
            </a:pPr>
            <a:r>
              <a:rPr lang="en-US" sz="2499" spc="244">
                <a:solidFill>
                  <a:srgbClr val="231F20"/>
                </a:solidFill>
                <a:latin typeface="Montserrat Light"/>
              </a:rPr>
              <a:t>vytváranie kľúčových kariet</a:t>
            </a:r>
          </a:p>
          <a:p>
            <a:pPr marL="539749" lvl="1" indent="-269875">
              <a:lnSpc>
                <a:spcPts val="3449"/>
              </a:lnSpc>
              <a:buFont typeface="Arial"/>
              <a:buChar char="•"/>
            </a:pPr>
            <a:r>
              <a:rPr lang="en-US" sz="2499" spc="244">
                <a:solidFill>
                  <a:srgbClr val="231F20"/>
                </a:solidFill>
                <a:latin typeface="Montserrat Light"/>
              </a:rPr>
              <a:t>komunikácia s klientmi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5067153" y="3729224"/>
            <a:ext cx="3849898" cy="4784036"/>
            <a:chOff x="0" y="0"/>
            <a:chExt cx="1013965" cy="1259993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013965" cy="1259993"/>
            </a:xfrm>
            <a:custGeom>
              <a:avLst/>
              <a:gdLst/>
              <a:ahLst/>
              <a:cxnLst/>
              <a:rect l="l" t="t" r="r" b="b"/>
              <a:pathLst>
                <a:path w="1013965" h="1259993">
                  <a:moveTo>
                    <a:pt x="40219" y="0"/>
                  </a:moveTo>
                  <a:lnTo>
                    <a:pt x="973746" y="0"/>
                  </a:lnTo>
                  <a:cubicBezTo>
                    <a:pt x="984413" y="0"/>
                    <a:pt x="994643" y="4237"/>
                    <a:pt x="1002185" y="11780"/>
                  </a:cubicBezTo>
                  <a:cubicBezTo>
                    <a:pt x="1009728" y="19322"/>
                    <a:pt x="1013965" y="29552"/>
                    <a:pt x="1013965" y="40219"/>
                  </a:cubicBezTo>
                  <a:lnTo>
                    <a:pt x="1013965" y="1219774"/>
                  </a:lnTo>
                  <a:cubicBezTo>
                    <a:pt x="1013965" y="1230441"/>
                    <a:pt x="1009728" y="1240671"/>
                    <a:pt x="1002185" y="1248213"/>
                  </a:cubicBezTo>
                  <a:cubicBezTo>
                    <a:pt x="994643" y="1255756"/>
                    <a:pt x="984413" y="1259993"/>
                    <a:pt x="973746" y="1259993"/>
                  </a:cubicBezTo>
                  <a:lnTo>
                    <a:pt x="40219" y="1259993"/>
                  </a:lnTo>
                  <a:cubicBezTo>
                    <a:pt x="29552" y="1259993"/>
                    <a:pt x="19322" y="1255756"/>
                    <a:pt x="11780" y="1248213"/>
                  </a:cubicBezTo>
                  <a:cubicBezTo>
                    <a:pt x="4237" y="1240671"/>
                    <a:pt x="0" y="1230441"/>
                    <a:pt x="0" y="1219774"/>
                  </a:cubicBezTo>
                  <a:lnTo>
                    <a:pt x="0" y="40219"/>
                  </a:lnTo>
                  <a:cubicBezTo>
                    <a:pt x="0" y="29552"/>
                    <a:pt x="4237" y="19322"/>
                    <a:pt x="11780" y="11780"/>
                  </a:cubicBezTo>
                  <a:cubicBezTo>
                    <a:pt x="19322" y="4237"/>
                    <a:pt x="29552" y="0"/>
                    <a:pt x="40219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5715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2" name="TextBox 12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3362582" y="3729224"/>
            <a:ext cx="3849898" cy="4784036"/>
            <a:chOff x="0" y="0"/>
            <a:chExt cx="1013965" cy="1259993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013965" cy="1259993"/>
            </a:xfrm>
            <a:custGeom>
              <a:avLst/>
              <a:gdLst/>
              <a:ahLst/>
              <a:cxnLst/>
              <a:rect l="l" t="t" r="r" b="b"/>
              <a:pathLst>
                <a:path w="1013965" h="1259993">
                  <a:moveTo>
                    <a:pt x="40219" y="0"/>
                  </a:moveTo>
                  <a:lnTo>
                    <a:pt x="973746" y="0"/>
                  </a:lnTo>
                  <a:cubicBezTo>
                    <a:pt x="984413" y="0"/>
                    <a:pt x="994643" y="4237"/>
                    <a:pt x="1002185" y="11780"/>
                  </a:cubicBezTo>
                  <a:cubicBezTo>
                    <a:pt x="1009728" y="19322"/>
                    <a:pt x="1013965" y="29552"/>
                    <a:pt x="1013965" y="40219"/>
                  </a:cubicBezTo>
                  <a:lnTo>
                    <a:pt x="1013965" y="1219774"/>
                  </a:lnTo>
                  <a:cubicBezTo>
                    <a:pt x="1013965" y="1230441"/>
                    <a:pt x="1009728" y="1240671"/>
                    <a:pt x="1002185" y="1248213"/>
                  </a:cubicBezTo>
                  <a:cubicBezTo>
                    <a:pt x="994643" y="1255756"/>
                    <a:pt x="984413" y="1259993"/>
                    <a:pt x="973746" y="1259993"/>
                  </a:cubicBezTo>
                  <a:lnTo>
                    <a:pt x="40219" y="1259993"/>
                  </a:lnTo>
                  <a:cubicBezTo>
                    <a:pt x="29552" y="1259993"/>
                    <a:pt x="19322" y="1255756"/>
                    <a:pt x="11780" y="1248213"/>
                  </a:cubicBezTo>
                  <a:cubicBezTo>
                    <a:pt x="4237" y="1240671"/>
                    <a:pt x="0" y="1230441"/>
                    <a:pt x="0" y="1219774"/>
                  </a:cubicBezTo>
                  <a:lnTo>
                    <a:pt x="0" y="40219"/>
                  </a:lnTo>
                  <a:cubicBezTo>
                    <a:pt x="0" y="29552"/>
                    <a:pt x="4237" y="19322"/>
                    <a:pt x="11780" y="11780"/>
                  </a:cubicBezTo>
                  <a:cubicBezTo>
                    <a:pt x="19322" y="4237"/>
                    <a:pt x="29552" y="0"/>
                    <a:pt x="40219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5715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5" name="TextBox 15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5067829" y="3143236"/>
            <a:ext cx="3849898" cy="3158435"/>
            <a:chOff x="0" y="-294580"/>
            <a:chExt cx="1013965" cy="83185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1013965" cy="232238"/>
            </a:xfrm>
            <a:custGeom>
              <a:avLst/>
              <a:gdLst/>
              <a:ahLst/>
              <a:cxnLst/>
              <a:rect l="l" t="t" r="r" b="b"/>
              <a:pathLst>
                <a:path w="1013965" h="232238">
                  <a:moveTo>
                    <a:pt x="0" y="0"/>
                  </a:moveTo>
                  <a:lnTo>
                    <a:pt x="1013965" y="0"/>
                  </a:lnTo>
                  <a:lnTo>
                    <a:pt x="1013965" y="232238"/>
                  </a:lnTo>
                  <a:lnTo>
                    <a:pt x="0" y="232238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113997" y="-294580"/>
              <a:ext cx="812800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r>
                <a:rPr lang="en-US" sz="2199" dirty="0">
                  <a:solidFill>
                    <a:srgbClr val="FFFFFF"/>
                  </a:solidFill>
                  <a:latin typeface="Montserrat Classic"/>
                </a:rPr>
                <a:t>Streda 27. 09.</a:t>
              </a:r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9260627" y="3729224"/>
            <a:ext cx="3849898" cy="4784036"/>
            <a:chOff x="0" y="0"/>
            <a:chExt cx="1013965" cy="1259993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1013965" cy="1259993"/>
            </a:xfrm>
            <a:custGeom>
              <a:avLst/>
              <a:gdLst/>
              <a:ahLst/>
              <a:cxnLst/>
              <a:rect l="l" t="t" r="r" b="b"/>
              <a:pathLst>
                <a:path w="1013965" h="1259993">
                  <a:moveTo>
                    <a:pt x="40219" y="0"/>
                  </a:moveTo>
                  <a:lnTo>
                    <a:pt x="973746" y="0"/>
                  </a:lnTo>
                  <a:cubicBezTo>
                    <a:pt x="984413" y="0"/>
                    <a:pt x="994643" y="4237"/>
                    <a:pt x="1002185" y="11780"/>
                  </a:cubicBezTo>
                  <a:cubicBezTo>
                    <a:pt x="1009728" y="19322"/>
                    <a:pt x="1013965" y="29552"/>
                    <a:pt x="1013965" y="40219"/>
                  </a:cubicBezTo>
                  <a:lnTo>
                    <a:pt x="1013965" y="1219774"/>
                  </a:lnTo>
                  <a:cubicBezTo>
                    <a:pt x="1013965" y="1230441"/>
                    <a:pt x="1009728" y="1240671"/>
                    <a:pt x="1002185" y="1248213"/>
                  </a:cubicBezTo>
                  <a:cubicBezTo>
                    <a:pt x="994643" y="1255756"/>
                    <a:pt x="984413" y="1259993"/>
                    <a:pt x="973746" y="1259993"/>
                  </a:cubicBezTo>
                  <a:lnTo>
                    <a:pt x="40219" y="1259993"/>
                  </a:lnTo>
                  <a:cubicBezTo>
                    <a:pt x="29552" y="1259993"/>
                    <a:pt x="19322" y="1255756"/>
                    <a:pt x="11780" y="1248213"/>
                  </a:cubicBezTo>
                  <a:cubicBezTo>
                    <a:pt x="4237" y="1240671"/>
                    <a:pt x="0" y="1230441"/>
                    <a:pt x="0" y="1219774"/>
                  </a:cubicBezTo>
                  <a:lnTo>
                    <a:pt x="0" y="40219"/>
                  </a:lnTo>
                  <a:cubicBezTo>
                    <a:pt x="0" y="29552"/>
                    <a:pt x="4237" y="19322"/>
                    <a:pt x="11780" y="11780"/>
                  </a:cubicBezTo>
                  <a:cubicBezTo>
                    <a:pt x="19322" y="4237"/>
                    <a:pt x="29552" y="0"/>
                    <a:pt x="40219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5715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21" name="TextBox 21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9260627" y="3143238"/>
            <a:ext cx="3849898" cy="3158435"/>
            <a:chOff x="0" y="-294579"/>
            <a:chExt cx="1013965" cy="83185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1013965" cy="232238"/>
            </a:xfrm>
            <a:custGeom>
              <a:avLst/>
              <a:gdLst/>
              <a:ahLst/>
              <a:cxnLst/>
              <a:rect l="l" t="t" r="r" b="b"/>
              <a:pathLst>
                <a:path w="1013965" h="232238">
                  <a:moveTo>
                    <a:pt x="0" y="0"/>
                  </a:moveTo>
                  <a:lnTo>
                    <a:pt x="1013965" y="0"/>
                  </a:lnTo>
                  <a:lnTo>
                    <a:pt x="1013965" y="232238"/>
                  </a:lnTo>
                  <a:lnTo>
                    <a:pt x="0" y="232238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24" name="TextBox 24"/>
            <p:cNvSpPr txBox="1"/>
            <p:nvPr/>
          </p:nvSpPr>
          <p:spPr>
            <a:xfrm>
              <a:off x="100988" y="-294579"/>
              <a:ext cx="812800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r>
                <a:rPr lang="en-US" sz="2199" dirty="0">
                  <a:solidFill>
                    <a:srgbClr val="FFFFFF"/>
                  </a:solidFill>
                  <a:latin typeface="Montserrat Classic"/>
                </a:rPr>
                <a:t>Štvrtok 28. 09.</a:t>
              </a:r>
            </a:p>
          </p:txBody>
        </p:sp>
      </p:grpSp>
      <p:sp>
        <p:nvSpPr>
          <p:cNvPr id="25" name="TextBox 25"/>
          <p:cNvSpPr txBox="1"/>
          <p:nvPr/>
        </p:nvSpPr>
        <p:spPr>
          <a:xfrm>
            <a:off x="5143472" y="5643566"/>
            <a:ext cx="3688615" cy="1695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39749" lvl="1" indent="-269875">
              <a:lnSpc>
                <a:spcPts val="3449"/>
              </a:lnSpc>
              <a:buFont typeface="Arial"/>
              <a:buChar char="•"/>
            </a:pPr>
            <a:r>
              <a:rPr lang="en-US" sz="2499" spc="244" dirty="0">
                <a:solidFill>
                  <a:srgbClr val="231F20"/>
                </a:solidFill>
                <a:latin typeface="Montserrat Light"/>
              </a:rPr>
              <a:t>kontrola zoznamov izieb</a:t>
            </a:r>
          </a:p>
          <a:p>
            <a:pPr marL="539749" lvl="1" indent="-269875">
              <a:lnSpc>
                <a:spcPts val="3449"/>
              </a:lnSpc>
              <a:buFont typeface="Arial"/>
              <a:buChar char="•"/>
            </a:pPr>
            <a:r>
              <a:rPr lang="en-US" sz="2499" spc="244" dirty="0">
                <a:solidFill>
                  <a:srgbClr val="231F20"/>
                </a:solidFill>
                <a:latin typeface="Montserrat Light"/>
              </a:rPr>
              <a:t>vytváranie kľúčových kariet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9341268" y="5770607"/>
            <a:ext cx="3688615" cy="1695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39749" lvl="1" indent="-269875">
              <a:lnSpc>
                <a:spcPts val="3449"/>
              </a:lnSpc>
              <a:buFont typeface="Arial"/>
              <a:buChar char="•"/>
            </a:pPr>
            <a:r>
              <a:rPr lang="en-US" sz="2499" spc="244" dirty="0">
                <a:solidFill>
                  <a:srgbClr val="231F20"/>
                </a:solidFill>
                <a:latin typeface="Montserrat Light"/>
              </a:rPr>
              <a:t>kontrola zoznamu izieb</a:t>
            </a:r>
          </a:p>
          <a:p>
            <a:pPr marL="539749" lvl="1" indent="-269875">
              <a:lnSpc>
                <a:spcPts val="3449"/>
              </a:lnSpc>
              <a:buFont typeface="Arial"/>
              <a:buChar char="•"/>
            </a:pPr>
            <a:r>
              <a:rPr lang="en-US" sz="2499" spc="244" dirty="0">
                <a:solidFill>
                  <a:srgbClr val="231F20"/>
                </a:solidFill>
                <a:latin typeface="Montserrat Light"/>
              </a:rPr>
              <a:t>vytváranie kľúčových kariet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3453425" y="5770607"/>
            <a:ext cx="3688615" cy="1695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39749" lvl="1" indent="-269875">
              <a:lnSpc>
                <a:spcPts val="3449"/>
              </a:lnSpc>
              <a:buFont typeface="Arial"/>
              <a:buChar char="•"/>
            </a:pPr>
            <a:r>
              <a:rPr lang="en-US" sz="2499" spc="244">
                <a:solidFill>
                  <a:srgbClr val="231F20"/>
                </a:solidFill>
                <a:latin typeface="Montserrat Light"/>
              </a:rPr>
              <a:t>vytváranie kľúčových kariet</a:t>
            </a:r>
          </a:p>
          <a:p>
            <a:pPr marL="539749" lvl="1" indent="-269875">
              <a:lnSpc>
                <a:spcPts val="3449"/>
              </a:lnSpc>
              <a:buFont typeface="Arial"/>
              <a:buChar char="•"/>
            </a:pPr>
            <a:r>
              <a:rPr lang="en-US" sz="2499" spc="244">
                <a:solidFill>
                  <a:srgbClr val="231F20"/>
                </a:solidFill>
                <a:latin typeface="Montserrat Light"/>
              </a:rPr>
              <a:t>komunikácia s klientmi</a:t>
            </a:r>
          </a:p>
        </p:txBody>
      </p:sp>
      <p:grpSp>
        <p:nvGrpSpPr>
          <p:cNvPr id="28" name="Group 28"/>
          <p:cNvGrpSpPr/>
          <p:nvPr/>
        </p:nvGrpSpPr>
        <p:grpSpPr>
          <a:xfrm>
            <a:off x="13409402" y="3143234"/>
            <a:ext cx="3849898" cy="3158435"/>
            <a:chOff x="0" y="-294580"/>
            <a:chExt cx="1013965" cy="831850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1013965" cy="232238"/>
            </a:xfrm>
            <a:custGeom>
              <a:avLst/>
              <a:gdLst/>
              <a:ahLst/>
              <a:cxnLst/>
              <a:rect l="l" t="t" r="r" b="b"/>
              <a:pathLst>
                <a:path w="1013965" h="232238">
                  <a:moveTo>
                    <a:pt x="0" y="0"/>
                  </a:moveTo>
                  <a:lnTo>
                    <a:pt x="1013965" y="0"/>
                  </a:lnTo>
                  <a:lnTo>
                    <a:pt x="1013965" y="232238"/>
                  </a:lnTo>
                  <a:lnTo>
                    <a:pt x="0" y="232238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30" name="TextBox 30"/>
            <p:cNvSpPr txBox="1"/>
            <p:nvPr/>
          </p:nvSpPr>
          <p:spPr>
            <a:xfrm>
              <a:off x="61944" y="-294580"/>
              <a:ext cx="812800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r>
                <a:rPr lang="en-US" sz="2199" dirty="0">
                  <a:solidFill>
                    <a:srgbClr val="FFFFFF"/>
                  </a:solidFill>
                  <a:latin typeface="Montserrat Classic"/>
                </a:rPr>
                <a:t>Piatok 29. 09.</a:t>
              </a:r>
            </a:p>
          </p:txBody>
        </p:sp>
      </p:grpSp>
      <p:sp>
        <p:nvSpPr>
          <p:cNvPr id="32" name="Freeform 3">
            <a:hlinkClick r:id="rId2" action="ppaction://hlinksldjump"/>
          </p:cNvPr>
          <p:cNvSpPr/>
          <p:nvPr/>
        </p:nvSpPr>
        <p:spPr>
          <a:xfrm>
            <a:off x="857192" y="785782"/>
            <a:ext cx="1214446" cy="785818"/>
          </a:xfrm>
          <a:custGeom>
            <a:avLst/>
            <a:gdLst/>
            <a:ahLst/>
            <a:cxnLst/>
            <a:rect l="l" t="t" r="r" b="b"/>
            <a:pathLst>
              <a:path w="3678568" h="2312872">
                <a:moveTo>
                  <a:pt x="0" y="0"/>
                </a:moveTo>
                <a:lnTo>
                  <a:pt x="3678568" y="0"/>
                </a:lnTo>
                <a:lnTo>
                  <a:pt x="3678568" y="2312872"/>
                </a:lnTo>
                <a:lnTo>
                  <a:pt x="0" y="2312872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 flipV="1"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 t="-38888" b="-38888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2682174" y="6834505"/>
            <a:ext cx="4030843" cy="3023132"/>
          </a:xfrm>
          <a:custGeom>
            <a:avLst/>
            <a:gdLst/>
            <a:ahLst/>
            <a:cxnLst/>
            <a:rect l="l" t="t" r="r" b="b"/>
            <a:pathLst>
              <a:path w="4030843" h="3023132">
                <a:moveTo>
                  <a:pt x="0" y="0"/>
                </a:moveTo>
                <a:lnTo>
                  <a:pt x="4030843" y="0"/>
                </a:lnTo>
                <a:lnTo>
                  <a:pt x="4030843" y="3023132"/>
                </a:lnTo>
                <a:lnTo>
                  <a:pt x="0" y="3023132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7837713" y="3576312"/>
            <a:ext cx="3504126" cy="6281325"/>
          </a:xfrm>
          <a:custGeom>
            <a:avLst/>
            <a:gdLst/>
            <a:ahLst/>
            <a:cxnLst/>
            <a:rect l="l" t="t" r="r" b="b"/>
            <a:pathLst>
              <a:path w="3504126" h="6281325">
                <a:moveTo>
                  <a:pt x="0" y="0"/>
                </a:moveTo>
                <a:lnTo>
                  <a:pt x="3504125" y="0"/>
                </a:lnTo>
                <a:lnTo>
                  <a:pt x="3504125" y="6281325"/>
                </a:lnTo>
                <a:lnTo>
                  <a:pt x="0" y="6281325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2682174" y="3576312"/>
            <a:ext cx="4030843" cy="3023132"/>
          </a:xfrm>
          <a:custGeom>
            <a:avLst/>
            <a:gdLst/>
            <a:ahLst/>
            <a:cxnLst/>
            <a:rect l="l" t="t" r="r" b="b"/>
            <a:pathLst>
              <a:path w="4030843" h="3023132">
                <a:moveTo>
                  <a:pt x="0" y="0"/>
                </a:moveTo>
                <a:lnTo>
                  <a:pt x="4030843" y="0"/>
                </a:lnTo>
                <a:lnTo>
                  <a:pt x="4030843" y="3023132"/>
                </a:lnTo>
                <a:lnTo>
                  <a:pt x="0" y="3023132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3500398" y="1071534"/>
            <a:ext cx="11261188" cy="18935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589"/>
              </a:lnSpc>
              <a:spcBef>
                <a:spcPct val="0"/>
              </a:spcBef>
            </a:pPr>
            <a:r>
              <a:rPr lang="en-US" sz="5499" spc="192" dirty="0">
                <a:solidFill>
                  <a:srgbClr val="010101"/>
                </a:solidFill>
                <a:latin typeface="Archivo Black"/>
              </a:rPr>
              <a:t>POPIS ODDELENÍ, KDE SA VYKONÁVALA ČINNOSŤ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2952027" y="5095875"/>
            <a:ext cx="2652514" cy="8604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500"/>
              </a:lnSpc>
            </a:pPr>
            <a:r>
              <a:rPr lang="en-US" sz="2500">
                <a:solidFill>
                  <a:srgbClr val="100F0D"/>
                </a:solidFill>
                <a:latin typeface="Montserrat Light"/>
              </a:rPr>
              <a:t>Recepcia</a:t>
            </a:r>
          </a:p>
          <a:p>
            <a:pPr>
              <a:lnSpc>
                <a:spcPts val="3500"/>
              </a:lnSpc>
            </a:pPr>
            <a:r>
              <a:rPr lang="en-US" sz="2500">
                <a:solidFill>
                  <a:srgbClr val="100F0D"/>
                </a:solidFill>
                <a:latin typeface="Montserrat Light"/>
              </a:rPr>
              <a:t>Business room</a:t>
            </a:r>
          </a:p>
        </p:txBody>
      </p:sp>
      <p:sp>
        <p:nvSpPr>
          <p:cNvPr id="9" name="Freeform 3">
            <a:hlinkClick r:id="rId6" action="ppaction://hlinksldjump"/>
          </p:cNvPr>
          <p:cNvSpPr/>
          <p:nvPr/>
        </p:nvSpPr>
        <p:spPr>
          <a:xfrm>
            <a:off x="857192" y="785782"/>
            <a:ext cx="1214446" cy="785818"/>
          </a:xfrm>
          <a:custGeom>
            <a:avLst/>
            <a:gdLst/>
            <a:ahLst/>
            <a:cxnLst/>
            <a:rect l="l" t="t" r="r" b="b"/>
            <a:pathLst>
              <a:path w="3678568" h="2312872">
                <a:moveTo>
                  <a:pt x="0" y="0"/>
                </a:moveTo>
                <a:lnTo>
                  <a:pt x="3678568" y="0"/>
                </a:lnTo>
                <a:lnTo>
                  <a:pt x="3678568" y="2312872"/>
                </a:lnTo>
                <a:lnTo>
                  <a:pt x="0" y="2312872"/>
                </a:lnTo>
                <a:lnTo>
                  <a:pt x="0" y="0"/>
                </a:lnTo>
                <a:close/>
              </a:path>
            </a:pathLst>
          </a:custGeom>
          <a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4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928630" y="3143236"/>
            <a:ext cx="16470061" cy="5499958"/>
          </a:xfrm>
          <a:custGeom>
            <a:avLst/>
            <a:gdLst/>
            <a:ahLst/>
            <a:cxnLst/>
            <a:rect l="l" t="t" r="r" b="b"/>
            <a:pathLst>
              <a:path w="16470061" h="5499958">
                <a:moveTo>
                  <a:pt x="0" y="0"/>
                </a:moveTo>
                <a:lnTo>
                  <a:pt x="16470062" y="0"/>
                </a:lnTo>
                <a:lnTo>
                  <a:pt x="16470062" y="5499958"/>
                </a:lnTo>
                <a:lnTo>
                  <a:pt x="0" y="5499958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2214514" y="1357286"/>
            <a:ext cx="13801899" cy="9315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589"/>
              </a:lnSpc>
              <a:spcBef>
                <a:spcPct val="0"/>
              </a:spcBef>
            </a:pPr>
            <a:r>
              <a:rPr lang="en-US" sz="5499" spc="43" dirty="0">
                <a:solidFill>
                  <a:srgbClr val="010101"/>
                </a:solidFill>
                <a:latin typeface="Archivo Black"/>
              </a:rPr>
              <a:t>ZOZNAM HOSTÍ</a:t>
            </a:r>
          </a:p>
        </p:txBody>
      </p:sp>
      <p:sp>
        <p:nvSpPr>
          <p:cNvPr id="5" name="Freeform 3">
            <a:hlinkClick r:id="rId3" action="ppaction://hlinksldjump"/>
          </p:cNvPr>
          <p:cNvSpPr/>
          <p:nvPr/>
        </p:nvSpPr>
        <p:spPr>
          <a:xfrm>
            <a:off x="857192" y="785782"/>
            <a:ext cx="1214446" cy="785818"/>
          </a:xfrm>
          <a:custGeom>
            <a:avLst/>
            <a:gdLst/>
            <a:ahLst/>
            <a:cxnLst/>
            <a:rect l="l" t="t" r="r" b="b"/>
            <a:pathLst>
              <a:path w="3678568" h="2312872">
                <a:moveTo>
                  <a:pt x="0" y="0"/>
                </a:moveTo>
                <a:lnTo>
                  <a:pt x="3678568" y="0"/>
                </a:lnTo>
                <a:lnTo>
                  <a:pt x="3678568" y="2312872"/>
                </a:lnTo>
                <a:lnTo>
                  <a:pt x="0" y="2312872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4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243050" y="515302"/>
            <a:ext cx="13801899" cy="9315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589"/>
              </a:lnSpc>
              <a:spcBef>
                <a:spcPct val="0"/>
              </a:spcBef>
            </a:pPr>
            <a:r>
              <a:rPr lang="en-US" sz="5499" spc="43">
                <a:solidFill>
                  <a:srgbClr val="010101"/>
                </a:solidFill>
                <a:latin typeface="Archivo Black"/>
              </a:rPr>
              <a:t> DENNÍK</a:t>
            </a:r>
          </a:p>
        </p:txBody>
      </p:sp>
      <p:sp>
        <p:nvSpPr>
          <p:cNvPr id="3" name="Freeform 3"/>
          <p:cNvSpPr/>
          <p:nvPr/>
        </p:nvSpPr>
        <p:spPr>
          <a:xfrm>
            <a:off x="2332438" y="1581539"/>
            <a:ext cx="13623123" cy="8479480"/>
          </a:xfrm>
          <a:custGeom>
            <a:avLst/>
            <a:gdLst/>
            <a:ahLst/>
            <a:cxnLst/>
            <a:rect l="l" t="t" r="r" b="b"/>
            <a:pathLst>
              <a:path w="13623123" h="8479480">
                <a:moveTo>
                  <a:pt x="0" y="0"/>
                </a:moveTo>
                <a:lnTo>
                  <a:pt x="13623124" y="0"/>
                </a:lnTo>
                <a:lnTo>
                  <a:pt x="13623124" y="8479480"/>
                </a:lnTo>
                <a:lnTo>
                  <a:pt x="0" y="847948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3">
            <a:hlinkClick r:id="rId3" action="ppaction://hlinksldjump"/>
          </p:cNvPr>
          <p:cNvSpPr/>
          <p:nvPr/>
        </p:nvSpPr>
        <p:spPr>
          <a:xfrm>
            <a:off x="857192" y="785782"/>
            <a:ext cx="1214446" cy="785818"/>
          </a:xfrm>
          <a:custGeom>
            <a:avLst/>
            <a:gdLst/>
            <a:ahLst/>
            <a:cxnLst/>
            <a:rect l="l" t="t" r="r" b="b"/>
            <a:pathLst>
              <a:path w="3678568" h="2312872">
                <a:moveTo>
                  <a:pt x="0" y="0"/>
                </a:moveTo>
                <a:lnTo>
                  <a:pt x="3678568" y="0"/>
                </a:lnTo>
                <a:lnTo>
                  <a:pt x="3678568" y="2312872"/>
                </a:lnTo>
                <a:lnTo>
                  <a:pt x="0" y="2312872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4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>
            <a:off x="2867662" y="1446848"/>
            <a:ext cx="12754766" cy="8564232"/>
          </a:xfrm>
          <a:custGeom>
            <a:avLst/>
            <a:gdLst/>
            <a:ahLst/>
            <a:cxnLst/>
            <a:rect l="l" t="t" r="r" b="b"/>
            <a:pathLst>
              <a:path w="12754766" h="8564232">
                <a:moveTo>
                  <a:pt x="0" y="0"/>
                </a:moveTo>
                <a:lnTo>
                  <a:pt x="12754765" y="0"/>
                </a:lnTo>
                <a:lnTo>
                  <a:pt x="12754765" y="8564232"/>
                </a:lnTo>
                <a:lnTo>
                  <a:pt x="0" y="8564232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2243050" y="515302"/>
            <a:ext cx="13801899" cy="9315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589"/>
              </a:lnSpc>
              <a:spcBef>
                <a:spcPct val="0"/>
              </a:spcBef>
            </a:pPr>
            <a:r>
              <a:rPr lang="en-US" sz="5499" spc="43">
                <a:solidFill>
                  <a:srgbClr val="010101"/>
                </a:solidFill>
                <a:latin typeface="Archivo Black"/>
              </a:rPr>
              <a:t>DENNÍK</a:t>
            </a:r>
          </a:p>
        </p:txBody>
      </p:sp>
      <p:sp>
        <p:nvSpPr>
          <p:cNvPr id="5" name="Freeform 3">
            <a:hlinkClick r:id="rId3" action="ppaction://hlinksldjump"/>
          </p:cNvPr>
          <p:cNvSpPr/>
          <p:nvPr/>
        </p:nvSpPr>
        <p:spPr>
          <a:xfrm>
            <a:off x="857192" y="785782"/>
            <a:ext cx="1214446" cy="785818"/>
          </a:xfrm>
          <a:custGeom>
            <a:avLst/>
            <a:gdLst/>
            <a:ahLst/>
            <a:cxnLst/>
            <a:rect l="l" t="t" r="r" b="b"/>
            <a:pathLst>
              <a:path w="3678568" h="2312872">
                <a:moveTo>
                  <a:pt x="0" y="0"/>
                </a:moveTo>
                <a:lnTo>
                  <a:pt x="3678568" y="0"/>
                </a:lnTo>
                <a:lnTo>
                  <a:pt x="3678568" y="2312872"/>
                </a:lnTo>
                <a:lnTo>
                  <a:pt x="0" y="2312872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4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2166462" y="1565535"/>
            <a:ext cx="14072865" cy="9315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589"/>
              </a:lnSpc>
              <a:spcBef>
                <a:spcPct val="0"/>
              </a:spcBef>
            </a:pPr>
            <a:r>
              <a:rPr lang="en-US" sz="5499" spc="192">
                <a:solidFill>
                  <a:srgbClr val="010101"/>
                </a:solidFill>
                <a:latin typeface="Archivo Black"/>
              </a:rPr>
              <a:t>VYHODNOTENIE A PRÍNOS PRAXE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3574973" y="3748937"/>
            <a:ext cx="11138054" cy="43656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500"/>
              </a:lnSpc>
            </a:pPr>
            <a:r>
              <a:rPr lang="en-US" sz="2500">
                <a:solidFill>
                  <a:srgbClr val="100F0D"/>
                </a:solidFill>
                <a:latin typeface="Montserrat Light"/>
              </a:rPr>
              <a:t>Prax v hoteli Mondo mi umožnila: </a:t>
            </a:r>
          </a:p>
          <a:p>
            <a:pPr marL="539835" lvl="1" indent="-269918">
              <a:lnSpc>
                <a:spcPts val="3500"/>
              </a:lnSpc>
              <a:buFont typeface="Arial"/>
              <a:buChar char="•"/>
            </a:pPr>
            <a:r>
              <a:rPr lang="en-US" sz="2500">
                <a:solidFill>
                  <a:srgbClr val="100F0D"/>
                </a:solidFill>
                <a:latin typeface="Montserrat Light"/>
              </a:rPr>
              <a:t>nahliadnuť do fungovania firiem (hotelov) v zahraničí</a:t>
            </a:r>
          </a:p>
          <a:p>
            <a:pPr marL="539835" lvl="1" indent="-269918">
              <a:lnSpc>
                <a:spcPts val="3500"/>
              </a:lnSpc>
              <a:buFont typeface="Arial"/>
              <a:buChar char="•"/>
            </a:pPr>
            <a:r>
              <a:rPr lang="en-US" sz="2500">
                <a:solidFill>
                  <a:srgbClr val="100F0D"/>
                </a:solidFill>
                <a:latin typeface="Montserrat Light"/>
              </a:rPr>
              <a:t>zdokonaliť sa a precvičiť si angličtinu v praxi</a:t>
            </a:r>
          </a:p>
          <a:p>
            <a:pPr>
              <a:lnSpc>
                <a:spcPts val="3500"/>
              </a:lnSpc>
            </a:pPr>
            <a:endParaRPr/>
          </a:p>
          <a:p>
            <a:pPr>
              <a:lnSpc>
                <a:spcPts val="3500"/>
              </a:lnSpc>
            </a:pPr>
            <a:r>
              <a:rPr lang="en-US" sz="2500">
                <a:solidFill>
                  <a:srgbClr val="100F0D"/>
                </a:solidFill>
                <a:latin typeface="Montserrat Light"/>
              </a:rPr>
              <a:t>Táto prax mi tiež dala skvelú skúsenosť do budúceho života.</a:t>
            </a:r>
          </a:p>
          <a:p>
            <a:pPr>
              <a:lnSpc>
                <a:spcPts val="3500"/>
              </a:lnSpc>
            </a:pPr>
            <a:endParaRPr/>
          </a:p>
          <a:p>
            <a:pPr>
              <a:lnSpc>
                <a:spcPts val="3500"/>
              </a:lnSpc>
            </a:pPr>
            <a:endParaRPr/>
          </a:p>
          <a:p>
            <a:pPr>
              <a:lnSpc>
                <a:spcPts val="3500"/>
              </a:lnSpc>
            </a:pPr>
            <a:r>
              <a:rPr lang="en-US" sz="2500">
                <a:solidFill>
                  <a:srgbClr val="100F0D"/>
                </a:solidFill>
                <a:latin typeface="Montserrat Light"/>
              </a:rPr>
              <a:t>Prínosy:</a:t>
            </a:r>
          </a:p>
          <a:p>
            <a:pPr marL="539835" lvl="1" indent="-269918">
              <a:lnSpc>
                <a:spcPts val="3500"/>
              </a:lnSpc>
              <a:buFont typeface="Arial"/>
              <a:buChar char="•"/>
            </a:pPr>
            <a:r>
              <a:rPr lang="en-US" sz="2500">
                <a:solidFill>
                  <a:srgbClr val="100F0D"/>
                </a:solidFill>
                <a:latin typeface="Montserrat Light"/>
              </a:rPr>
              <a:t>precvičovanie a zdokonaľovanie sa v angličtine</a:t>
            </a:r>
          </a:p>
          <a:p>
            <a:pPr marL="539835" lvl="1" indent="-269918">
              <a:lnSpc>
                <a:spcPts val="3500"/>
              </a:lnSpc>
              <a:buFont typeface="Arial"/>
              <a:buChar char="•"/>
            </a:pPr>
            <a:r>
              <a:rPr lang="en-US" sz="2500">
                <a:solidFill>
                  <a:srgbClr val="100F0D"/>
                </a:solidFill>
                <a:latin typeface="Montserrat Light"/>
              </a:rPr>
              <a:t>nahliadnutie do chodu firmy (hotela) v zahraničí</a:t>
            </a:r>
          </a:p>
        </p:txBody>
      </p:sp>
      <p:sp>
        <p:nvSpPr>
          <p:cNvPr id="5" name="Freeform 3">
            <a:hlinkClick r:id="rId2" action="ppaction://hlinksldjump"/>
          </p:cNvPr>
          <p:cNvSpPr/>
          <p:nvPr/>
        </p:nvSpPr>
        <p:spPr>
          <a:xfrm>
            <a:off x="857192" y="785782"/>
            <a:ext cx="1214446" cy="785818"/>
          </a:xfrm>
          <a:custGeom>
            <a:avLst/>
            <a:gdLst/>
            <a:ahLst/>
            <a:cxnLst/>
            <a:rect l="l" t="t" r="r" b="b"/>
            <a:pathLst>
              <a:path w="3678568" h="2312872">
                <a:moveTo>
                  <a:pt x="0" y="0"/>
                </a:moveTo>
                <a:lnTo>
                  <a:pt x="3678568" y="0"/>
                </a:lnTo>
                <a:lnTo>
                  <a:pt x="3678568" y="2312872"/>
                </a:lnTo>
                <a:lnTo>
                  <a:pt x="0" y="2312872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4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57312" y="1028700"/>
            <a:ext cx="15591759" cy="8229600"/>
            <a:chOff x="0" y="0"/>
            <a:chExt cx="4106471" cy="21674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106471" cy="2167467"/>
            </a:xfrm>
            <a:custGeom>
              <a:avLst/>
              <a:gdLst/>
              <a:ahLst/>
              <a:cxnLst/>
              <a:rect l="l" t="t" r="r" b="b"/>
              <a:pathLst>
                <a:path w="4106471" h="2167467">
                  <a:moveTo>
                    <a:pt x="12413" y="0"/>
                  </a:moveTo>
                  <a:lnTo>
                    <a:pt x="4094058" y="0"/>
                  </a:lnTo>
                  <a:cubicBezTo>
                    <a:pt x="4100914" y="0"/>
                    <a:pt x="4106471" y="5558"/>
                    <a:pt x="4106471" y="12413"/>
                  </a:cubicBezTo>
                  <a:lnTo>
                    <a:pt x="4106471" y="2155053"/>
                  </a:lnTo>
                  <a:cubicBezTo>
                    <a:pt x="4106471" y="2158346"/>
                    <a:pt x="4105164" y="2161503"/>
                    <a:pt x="4102836" y="2163831"/>
                  </a:cubicBezTo>
                  <a:cubicBezTo>
                    <a:pt x="4100507" y="2166159"/>
                    <a:pt x="4097350" y="2167467"/>
                    <a:pt x="4094058" y="2167467"/>
                  </a:cubicBezTo>
                  <a:lnTo>
                    <a:pt x="12413" y="2167467"/>
                  </a:lnTo>
                  <a:cubicBezTo>
                    <a:pt x="9121" y="2167467"/>
                    <a:pt x="5964" y="2166159"/>
                    <a:pt x="3636" y="2163831"/>
                  </a:cubicBezTo>
                  <a:cubicBezTo>
                    <a:pt x="1308" y="2161503"/>
                    <a:pt x="0" y="2158346"/>
                    <a:pt x="0" y="2155053"/>
                  </a:cubicBezTo>
                  <a:lnTo>
                    <a:pt x="0" y="12413"/>
                  </a:lnTo>
                  <a:cubicBezTo>
                    <a:pt x="0" y="9121"/>
                    <a:pt x="1308" y="5964"/>
                    <a:pt x="3636" y="3636"/>
                  </a:cubicBezTo>
                  <a:cubicBezTo>
                    <a:pt x="5964" y="1308"/>
                    <a:pt x="9121" y="0"/>
                    <a:pt x="12413" y="0"/>
                  </a:cubicBezTo>
                  <a:close/>
                </a:path>
              </a:pathLst>
            </a:custGeom>
            <a:solidFill>
              <a:srgbClr val="FFFFFF">
                <a:alpha val="86667"/>
              </a:srgbClr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-989653" y="-297289"/>
            <a:ext cx="23652487" cy="10584289"/>
          </a:xfrm>
          <a:custGeom>
            <a:avLst/>
            <a:gdLst/>
            <a:ahLst/>
            <a:cxnLst/>
            <a:rect l="l" t="t" r="r" b="b"/>
            <a:pathLst>
              <a:path w="23652487" h="10584289">
                <a:moveTo>
                  <a:pt x="0" y="0"/>
                </a:moveTo>
                <a:lnTo>
                  <a:pt x="23652487" y="0"/>
                </a:lnTo>
                <a:lnTo>
                  <a:pt x="23652487" y="10584289"/>
                </a:lnTo>
                <a:lnTo>
                  <a:pt x="0" y="10584289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1348121" y="880056"/>
            <a:ext cx="15591759" cy="8229600"/>
            <a:chOff x="0" y="0"/>
            <a:chExt cx="4106471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106471" cy="2167467"/>
            </a:xfrm>
            <a:custGeom>
              <a:avLst/>
              <a:gdLst/>
              <a:ahLst/>
              <a:cxnLst/>
              <a:rect l="l" t="t" r="r" b="b"/>
              <a:pathLst>
                <a:path w="4106471" h="2167467">
                  <a:moveTo>
                    <a:pt x="12413" y="0"/>
                  </a:moveTo>
                  <a:lnTo>
                    <a:pt x="4094058" y="0"/>
                  </a:lnTo>
                  <a:cubicBezTo>
                    <a:pt x="4100914" y="0"/>
                    <a:pt x="4106471" y="5558"/>
                    <a:pt x="4106471" y="12413"/>
                  </a:cubicBezTo>
                  <a:lnTo>
                    <a:pt x="4106471" y="2155053"/>
                  </a:lnTo>
                  <a:cubicBezTo>
                    <a:pt x="4106471" y="2158346"/>
                    <a:pt x="4105164" y="2161503"/>
                    <a:pt x="4102836" y="2163831"/>
                  </a:cubicBezTo>
                  <a:cubicBezTo>
                    <a:pt x="4100507" y="2166159"/>
                    <a:pt x="4097350" y="2167467"/>
                    <a:pt x="4094058" y="2167467"/>
                  </a:cubicBezTo>
                  <a:lnTo>
                    <a:pt x="12413" y="2167467"/>
                  </a:lnTo>
                  <a:cubicBezTo>
                    <a:pt x="9121" y="2167467"/>
                    <a:pt x="5964" y="2166159"/>
                    <a:pt x="3636" y="2163831"/>
                  </a:cubicBezTo>
                  <a:cubicBezTo>
                    <a:pt x="1308" y="2161503"/>
                    <a:pt x="0" y="2158346"/>
                    <a:pt x="0" y="2155053"/>
                  </a:cubicBezTo>
                  <a:lnTo>
                    <a:pt x="0" y="12413"/>
                  </a:lnTo>
                  <a:cubicBezTo>
                    <a:pt x="0" y="9121"/>
                    <a:pt x="1308" y="5964"/>
                    <a:pt x="3636" y="3636"/>
                  </a:cubicBezTo>
                  <a:cubicBezTo>
                    <a:pt x="5964" y="1308"/>
                    <a:pt x="9121" y="0"/>
                    <a:pt x="12413" y="0"/>
                  </a:cubicBezTo>
                  <a:close/>
                </a:path>
              </a:pathLst>
            </a:custGeom>
            <a:solidFill>
              <a:srgbClr val="FFFFFF">
                <a:alpha val="86667"/>
              </a:srgbClr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1878031" y="3375579"/>
            <a:ext cx="14247267" cy="32409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2472"/>
              </a:lnSpc>
              <a:spcBef>
                <a:spcPct val="0"/>
              </a:spcBef>
            </a:pPr>
            <a:r>
              <a:rPr lang="en-US" sz="12472" spc="523">
                <a:solidFill>
                  <a:srgbClr val="000000"/>
                </a:solidFill>
                <a:latin typeface="Alfa Slab One Bold"/>
              </a:rPr>
              <a:t>ĎAKUJEM ZA POZORNOSŤ</a:t>
            </a:r>
          </a:p>
        </p:txBody>
      </p:sp>
      <p:sp>
        <p:nvSpPr>
          <p:cNvPr id="11" name="Freeform 3">
            <a:hlinkClick r:id="rId3" action="ppaction://hlinksldjump"/>
          </p:cNvPr>
          <p:cNvSpPr/>
          <p:nvPr/>
        </p:nvSpPr>
        <p:spPr>
          <a:xfrm>
            <a:off x="1500134" y="1000096"/>
            <a:ext cx="1214446" cy="785818"/>
          </a:xfrm>
          <a:custGeom>
            <a:avLst/>
            <a:gdLst/>
            <a:ahLst/>
            <a:cxnLst/>
            <a:rect l="l" t="t" r="r" b="b"/>
            <a:pathLst>
              <a:path w="3678568" h="2312872">
                <a:moveTo>
                  <a:pt x="0" y="0"/>
                </a:moveTo>
                <a:lnTo>
                  <a:pt x="3678568" y="0"/>
                </a:lnTo>
                <a:lnTo>
                  <a:pt x="3678568" y="2312872"/>
                </a:lnTo>
                <a:lnTo>
                  <a:pt x="0" y="2312872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A6A6A6">
                <a:alpha val="100000"/>
              </a:srgbClr>
            </a:gs>
            <a:gs pos="100000">
              <a:srgbClr val="FFFFFF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9589607" y="0"/>
            <a:ext cx="8698393" cy="10400373"/>
            <a:chOff x="0" y="0"/>
            <a:chExt cx="8603361" cy="10286746"/>
          </a:xfrm>
        </p:grpSpPr>
        <p:sp>
          <p:nvSpPr>
            <p:cNvPr id="3" name="Freeform 3"/>
            <p:cNvSpPr/>
            <p:nvPr/>
          </p:nvSpPr>
          <p:spPr>
            <a:xfrm>
              <a:off x="-2794" y="-128"/>
              <a:ext cx="8606155" cy="10286874"/>
            </a:xfrm>
            <a:custGeom>
              <a:avLst/>
              <a:gdLst/>
              <a:ahLst/>
              <a:cxnLst/>
              <a:rect l="l" t="t" r="r" b="b"/>
              <a:pathLst>
                <a:path w="8606155" h="10286874">
                  <a:moveTo>
                    <a:pt x="8606155" y="10251441"/>
                  </a:moveTo>
                  <a:cubicBezTo>
                    <a:pt x="8606155" y="10284588"/>
                    <a:pt x="8595487" y="10286874"/>
                    <a:pt x="8567674" y="10286874"/>
                  </a:cubicBezTo>
                  <a:cubicBezTo>
                    <a:pt x="5713094" y="10286239"/>
                    <a:pt x="2858643" y="10286239"/>
                    <a:pt x="4064" y="10286239"/>
                  </a:cubicBezTo>
                  <a:cubicBezTo>
                    <a:pt x="0" y="10272396"/>
                    <a:pt x="6350" y="10259823"/>
                    <a:pt x="9271" y="10246996"/>
                  </a:cubicBezTo>
                  <a:cubicBezTo>
                    <a:pt x="134747" y="9685402"/>
                    <a:pt x="260350" y="9123935"/>
                    <a:pt x="386207" y="8562467"/>
                  </a:cubicBezTo>
                  <a:cubicBezTo>
                    <a:pt x="565658" y="7761986"/>
                    <a:pt x="745490" y="6961633"/>
                    <a:pt x="924814" y="6161151"/>
                  </a:cubicBezTo>
                  <a:cubicBezTo>
                    <a:pt x="1146302" y="5172583"/>
                    <a:pt x="1367282" y="4184015"/>
                    <a:pt x="1588643" y="3195574"/>
                  </a:cubicBezTo>
                  <a:cubicBezTo>
                    <a:pt x="1813560" y="2191385"/>
                    <a:pt x="2038604" y="1187323"/>
                    <a:pt x="2264156" y="183261"/>
                  </a:cubicBezTo>
                  <a:cubicBezTo>
                    <a:pt x="2277872" y="122174"/>
                    <a:pt x="2286635" y="59690"/>
                    <a:pt x="2308860" y="635"/>
                  </a:cubicBezTo>
                  <a:cubicBezTo>
                    <a:pt x="4395216" y="635"/>
                    <a:pt x="6481572" y="635"/>
                    <a:pt x="8567928" y="0"/>
                  </a:cubicBezTo>
                  <a:cubicBezTo>
                    <a:pt x="8596249" y="0"/>
                    <a:pt x="8605901" y="3429"/>
                    <a:pt x="8605901" y="35814"/>
                  </a:cubicBezTo>
                  <a:cubicBezTo>
                    <a:pt x="8605139" y="3441066"/>
                    <a:pt x="8605139" y="6846317"/>
                    <a:pt x="8606155" y="10251441"/>
                  </a:cubicBezTo>
                  <a:close/>
                </a:path>
              </a:pathLst>
            </a:custGeom>
            <a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4" name="Group 4"/>
          <p:cNvGrpSpPr/>
          <p:nvPr/>
        </p:nvGrpSpPr>
        <p:grpSpPr>
          <a:xfrm>
            <a:off x="4453857" y="2893823"/>
            <a:ext cx="9904959" cy="4801066"/>
            <a:chOff x="0" y="0"/>
            <a:chExt cx="2608713" cy="1264478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608713" cy="1264478"/>
            </a:xfrm>
            <a:custGeom>
              <a:avLst/>
              <a:gdLst/>
              <a:ahLst/>
              <a:cxnLst/>
              <a:rect l="l" t="t" r="r" b="b"/>
              <a:pathLst>
                <a:path w="2608713" h="1264478">
                  <a:moveTo>
                    <a:pt x="0" y="0"/>
                  </a:moveTo>
                  <a:lnTo>
                    <a:pt x="2608713" y="0"/>
                  </a:lnTo>
                  <a:lnTo>
                    <a:pt x="2608713" y="1264478"/>
                  </a:lnTo>
                  <a:lnTo>
                    <a:pt x="0" y="1264478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1516955" y="3615729"/>
            <a:ext cx="13205216" cy="15277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422"/>
              </a:lnSpc>
            </a:pPr>
            <a:r>
              <a:rPr lang="en-US" sz="9001" spc="126">
                <a:solidFill>
                  <a:srgbClr val="040506"/>
                </a:solidFill>
                <a:latin typeface="Archivo Black"/>
              </a:rPr>
              <a:t>PRACTISE REPORT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540445" y="8938225"/>
            <a:ext cx="5271549" cy="10664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97"/>
              </a:lnSpc>
            </a:pPr>
            <a:r>
              <a:rPr lang="en-US" sz="2100" spc="111">
                <a:solidFill>
                  <a:srgbClr val="231F20"/>
                </a:solidFill>
                <a:latin typeface="Montserrat Classic"/>
              </a:rPr>
              <a:t>VIKTÓRIA DARVAŠOVÁ</a:t>
            </a:r>
          </a:p>
          <a:p>
            <a:pPr algn="ctr">
              <a:lnSpc>
                <a:spcPts val="2897"/>
              </a:lnSpc>
            </a:pPr>
            <a:r>
              <a:rPr lang="en-US" sz="2100" spc="111">
                <a:solidFill>
                  <a:srgbClr val="231F20"/>
                </a:solidFill>
                <a:latin typeface="Montserrat Classic"/>
              </a:rPr>
              <a:t>IV. B. </a:t>
            </a:r>
          </a:p>
          <a:p>
            <a:pPr algn="ctr">
              <a:lnSpc>
                <a:spcPts val="2897"/>
              </a:lnSpc>
            </a:pPr>
            <a:r>
              <a:rPr lang="en-US" sz="2100" spc="111">
                <a:solidFill>
                  <a:srgbClr val="231F20"/>
                </a:solidFill>
                <a:latin typeface="Montserrat Classic"/>
              </a:rPr>
              <a:t>2023/2024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5708446" y="5757960"/>
            <a:ext cx="6871107" cy="8686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34"/>
              </a:lnSpc>
            </a:pPr>
            <a:r>
              <a:rPr lang="en-US" sz="6499">
                <a:solidFill>
                  <a:srgbClr val="000000"/>
                </a:solidFill>
                <a:latin typeface="Chewy"/>
              </a:rPr>
              <a:t>Hotel Mondo</a:t>
            </a:r>
          </a:p>
        </p:txBody>
      </p:sp>
      <p:sp>
        <p:nvSpPr>
          <p:cNvPr id="10" name="Freeform 3">
            <a:hlinkClick r:id="rId3" action="ppaction://hlinksldjump"/>
          </p:cNvPr>
          <p:cNvSpPr/>
          <p:nvPr/>
        </p:nvSpPr>
        <p:spPr>
          <a:xfrm>
            <a:off x="4714844" y="6929450"/>
            <a:ext cx="1067614" cy="642942"/>
          </a:xfrm>
          <a:custGeom>
            <a:avLst/>
            <a:gdLst/>
            <a:ahLst/>
            <a:cxnLst/>
            <a:rect l="l" t="t" r="r" b="b"/>
            <a:pathLst>
              <a:path w="3228284" h="2029759">
                <a:moveTo>
                  <a:pt x="0" y="0"/>
                </a:moveTo>
                <a:lnTo>
                  <a:pt x="3228284" y="0"/>
                </a:lnTo>
                <a:lnTo>
                  <a:pt x="3228284" y="2029759"/>
                </a:lnTo>
                <a:lnTo>
                  <a:pt x="0" y="2029759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559819" y="916319"/>
            <a:ext cx="9168362" cy="16958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774"/>
              </a:lnSpc>
            </a:pPr>
            <a:r>
              <a:rPr lang="en-US" sz="9981" spc="79" dirty="0">
                <a:ln w="19050">
                  <a:solidFill>
                    <a:schemeClr val="tx1"/>
                  </a:solidFill>
                </a:ln>
                <a:solidFill>
                  <a:srgbClr val="FFFFFF"/>
                </a:solidFill>
                <a:latin typeface="Archivo Black"/>
              </a:rPr>
              <a:t>CONTENT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904225" y="3340169"/>
            <a:ext cx="1840320" cy="9826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627"/>
              </a:lnSpc>
              <a:spcBef>
                <a:spcPct val="0"/>
              </a:spcBef>
            </a:pPr>
            <a:r>
              <a:rPr lang="en-US" sz="6251" spc="331" dirty="0">
                <a:solidFill>
                  <a:srgbClr val="231F20"/>
                </a:solidFill>
                <a:latin typeface="Montserrat Classic Bold"/>
                <a:hlinkClick r:id="rId2" action="ppaction://hlinksldjump"/>
              </a:rPr>
              <a:t>17</a:t>
            </a:r>
            <a:endParaRPr lang="en-US" sz="6251" spc="331" dirty="0">
              <a:solidFill>
                <a:srgbClr val="231F20"/>
              </a:solidFill>
              <a:latin typeface="Montserrat Classic Bold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349674" y="4368506"/>
            <a:ext cx="2743420" cy="3945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07"/>
              </a:lnSpc>
            </a:pPr>
            <a:r>
              <a:rPr lang="en-US" sz="2324" spc="227">
                <a:solidFill>
                  <a:srgbClr val="231F20"/>
                </a:solidFill>
                <a:latin typeface="Montserrat Light"/>
              </a:rPr>
              <a:t>Introduction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5011370" y="3340169"/>
            <a:ext cx="1840320" cy="11028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627"/>
              </a:lnSpc>
              <a:spcBef>
                <a:spcPct val="0"/>
              </a:spcBef>
            </a:pPr>
            <a:r>
              <a:rPr lang="en-US" sz="6251" spc="331" dirty="0">
                <a:solidFill>
                  <a:srgbClr val="231F20"/>
                </a:solidFill>
                <a:latin typeface="Montserrat Classic Bold"/>
                <a:hlinkClick r:id="rId3" action="ppaction://hlinksldjump"/>
              </a:rPr>
              <a:t>18</a:t>
            </a:r>
            <a:endParaRPr lang="en-US" sz="6251" spc="331" dirty="0">
              <a:solidFill>
                <a:srgbClr val="231F20"/>
              </a:solidFill>
              <a:latin typeface="Montserrat Classic Bold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4559819" y="4368506"/>
            <a:ext cx="2743420" cy="3945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07"/>
              </a:lnSpc>
            </a:pPr>
            <a:r>
              <a:rPr lang="en-US" sz="2324" spc="227">
                <a:solidFill>
                  <a:srgbClr val="231F20"/>
                </a:solidFill>
                <a:latin typeface="Montserrat Light"/>
              </a:rPr>
              <a:t>Content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8223840" y="3340169"/>
            <a:ext cx="1840320" cy="9826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627"/>
              </a:lnSpc>
              <a:spcBef>
                <a:spcPct val="0"/>
              </a:spcBef>
            </a:pPr>
            <a:r>
              <a:rPr lang="en-US" sz="6251" spc="331" dirty="0">
                <a:solidFill>
                  <a:srgbClr val="231F20"/>
                </a:solidFill>
                <a:latin typeface="Montserrat Classic Bold"/>
                <a:hlinkClick r:id="rId4" action="ppaction://hlinksldjump"/>
              </a:rPr>
              <a:t>19</a:t>
            </a:r>
            <a:endParaRPr lang="en-US" sz="6251" spc="331" dirty="0">
              <a:solidFill>
                <a:srgbClr val="231F20"/>
              </a:solidFill>
              <a:latin typeface="Montserrat Classic Bold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7769965" y="4368506"/>
            <a:ext cx="2743420" cy="7945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07"/>
              </a:lnSpc>
            </a:pPr>
            <a:r>
              <a:rPr lang="en-US" sz="2324" spc="227">
                <a:solidFill>
                  <a:srgbClr val="231F20"/>
                </a:solidFill>
                <a:latin typeface="Montserrat Light"/>
              </a:rPr>
              <a:t>Presentation of the company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1435760" y="3340169"/>
            <a:ext cx="1840320" cy="9826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627"/>
              </a:lnSpc>
              <a:spcBef>
                <a:spcPct val="0"/>
              </a:spcBef>
            </a:pPr>
            <a:r>
              <a:rPr lang="en-US" sz="6251" spc="331" dirty="0">
                <a:solidFill>
                  <a:srgbClr val="231F20"/>
                </a:solidFill>
                <a:latin typeface="Montserrat Classic Bold"/>
                <a:hlinkClick r:id="rId5" action="ppaction://hlinksldjump"/>
              </a:rPr>
              <a:t>20</a:t>
            </a:r>
            <a:endParaRPr lang="en-US" sz="6251" spc="331" dirty="0">
              <a:solidFill>
                <a:srgbClr val="231F20"/>
              </a:solidFill>
              <a:latin typeface="Montserrat Classic Bold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0980110" y="4368506"/>
            <a:ext cx="2743420" cy="7945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07"/>
              </a:lnSpc>
            </a:pPr>
            <a:r>
              <a:rPr lang="en-US" sz="2324" spc="227">
                <a:solidFill>
                  <a:srgbClr val="231F20"/>
                </a:solidFill>
                <a:latin typeface="Montserrat Light"/>
              </a:rPr>
              <a:t>Subject of activities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905242" y="5326600"/>
            <a:ext cx="1840320" cy="9826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627"/>
              </a:lnSpc>
              <a:spcBef>
                <a:spcPct val="0"/>
              </a:spcBef>
            </a:pPr>
            <a:r>
              <a:rPr lang="en-US" sz="6251" spc="331" dirty="0">
                <a:solidFill>
                  <a:srgbClr val="231F20"/>
                </a:solidFill>
                <a:latin typeface="Montserrat Classic Bold"/>
                <a:hlinkClick r:id="rId6" action="ppaction://hlinksldjump"/>
              </a:rPr>
              <a:t>22</a:t>
            </a:r>
            <a:endParaRPr lang="en-US" sz="6251" spc="331" dirty="0">
              <a:solidFill>
                <a:srgbClr val="231F20"/>
              </a:solidFill>
              <a:latin typeface="Montserrat Classic Bold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453692" y="6356320"/>
            <a:ext cx="2743420" cy="7945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07"/>
              </a:lnSpc>
            </a:pPr>
            <a:r>
              <a:rPr lang="en-US" sz="2324" spc="227">
                <a:solidFill>
                  <a:srgbClr val="231F20"/>
                </a:solidFill>
                <a:latin typeface="Montserrat Light"/>
              </a:rPr>
              <a:t>History and achievements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5000596" y="5357814"/>
            <a:ext cx="1840320" cy="9826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627"/>
              </a:lnSpc>
              <a:spcBef>
                <a:spcPct val="0"/>
              </a:spcBef>
            </a:pPr>
            <a:r>
              <a:rPr lang="en-US" sz="6251" spc="331" dirty="0">
                <a:solidFill>
                  <a:srgbClr val="231F20"/>
                </a:solidFill>
                <a:latin typeface="Montserrat Classic Bold"/>
                <a:hlinkClick r:id="rId7" action="ppaction://hlinksldjump"/>
              </a:rPr>
              <a:t>23</a:t>
            </a:r>
            <a:endParaRPr lang="en-US" sz="6251" spc="331" dirty="0">
              <a:solidFill>
                <a:srgbClr val="231F20"/>
              </a:solidFill>
              <a:latin typeface="Montserrat Classic Bold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4559819" y="6356320"/>
            <a:ext cx="2743420" cy="3945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07"/>
              </a:lnSpc>
            </a:pPr>
            <a:r>
              <a:rPr lang="en-US" sz="2324" spc="227">
                <a:solidFill>
                  <a:srgbClr val="231F20"/>
                </a:solidFill>
                <a:latin typeface="Montserrat Light"/>
              </a:rPr>
              <a:t>Photos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8143868" y="5429252"/>
            <a:ext cx="1840320" cy="9826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627"/>
              </a:lnSpc>
              <a:spcBef>
                <a:spcPct val="0"/>
              </a:spcBef>
            </a:pPr>
            <a:r>
              <a:rPr lang="en-US" sz="6251" spc="331" dirty="0">
                <a:solidFill>
                  <a:srgbClr val="231F20"/>
                </a:solidFill>
                <a:latin typeface="Montserrat Classic Bold"/>
                <a:hlinkClick r:id="rId8" action="ppaction://hlinksldjump"/>
              </a:rPr>
              <a:t>24</a:t>
            </a:r>
            <a:endParaRPr lang="en-US" sz="6251" spc="331" dirty="0">
              <a:solidFill>
                <a:srgbClr val="231F20"/>
              </a:solidFill>
              <a:latin typeface="Montserrat Classic Bold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8769981" y="6356320"/>
            <a:ext cx="7163679" cy="4448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21"/>
              </a:lnSpc>
            </a:pPr>
            <a:r>
              <a:rPr lang="en-US" sz="2624" spc="257">
                <a:solidFill>
                  <a:srgbClr val="231F20"/>
                </a:solidFill>
                <a:latin typeface="Montserrat Light"/>
              </a:rPr>
              <a:t>Description of performed activities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1430016" y="5429252"/>
            <a:ext cx="1840320" cy="9826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627"/>
              </a:lnSpc>
              <a:spcBef>
                <a:spcPct val="0"/>
              </a:spcBef>
            </a:pPr>
            <a:r>
              <a:rPr lang="en-US" sz="6251" spc="331" dirty="0">
                <a:solidFill>
                  <a:srgbClr val="231F20"/>
                </a:solidFill>
                <a:latin typeface="Montserrat Classic Bold"/>
                <a:hlinkClick r:id="rId9" action="ppaction://hlinksldjump"/>
              </a:rPr>
              <a:t>25</a:t>
            </a:r>
            <a:endParaRPr lang="en-US" sz="6251" spc="331" dirty="0">
              <a:solidFill>
                <a:srgbClr val="231F20"/>
              </a:solidFill>
              <a:latin typeface="Montserrat Classic Bold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1905242" y="7295044"/>
            <a:ext cx="1840320" cy="9826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627"/>
              </a:lnSpc>
              <a:spcBef>
                <a:spcPct val="0"/>
              </a:spcBef>
            </a:pPr>
            <a:r>
              <a:rPr lang="en-US" sz="6251" spc="331" dirty="0">
                <a:solidFill>
                  <a:srgbClr val="231F20"/>
                </a:solidFill>
                <a:latin typeface="Montserrat Classic Bold"/>
                <a:hlinkClick r:id="rId10" action="ppaction://hlinksldjump"/>
              </a:rPr>
              <a:t>27</a:t>
            </a:r>
            <a:endParaRPr lang="en-US" sz="6251" spc="331" dirty="0">
              <a:solidFill>
                <a:srgbClr val="231F20"/>
              </a:solidFill>
              <a:latin typeface="Montserrat Classic Bold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7877105" y="7313031"/>
            <a:ext cx="2533790" cy="11028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627"/>
              </a:lnSpc>
              <a:spcBef>
                <a:spcPct val="0"/>
              </a:spcBef>
            </a:pPr>
            <a:r>
              <a:rPr lang="en-US" sz="6251" spc="331" dirty="0">
                <a:solidFill>
                  <a:srgbClr val="231F20"/>
                </a:solidFill>
                <a:latin typeface="Montserrat Classic Bold"/>
                <a:hlinkClick r:id="rId11" action="ppaction://hlinksldjump"/>
              </a:rPr>
              <a:t>29</a:t>
            </a:r>
            <a:r>
              <a:rPr lang="en-US" sz="6251" spc="331" dirty="0">
                <a:solidFill>
                  <a:srgbClr val="231F20"/>
                </a:solidFill>
                <a:latin typeface="Montserrat Classic Bold"/>
              </a:rPr>
              <a:t>/</a:t>
            </a:r>
            <a:r>
              <a:rPr lang="en-US" sz="6251" spc="331" dirty="0">
                <a:solidFill>
                  <a:srgbClr val="231F20"/>
                </a:solidFill>
                <a:latin typeface="Montserrat Classic Bold"/>
                <a:hlinkClick r:id="rId12" action="ppaction://hlinksldjump"/>
              </a:rPr>
              <a:t>30</a:t>
            </a:r>
            <a:endParaRPr lang="en-US" sz="6251" spc="331" dirty="0">
              <a:solidFill>
                <a:srgbClr val="231F20"/>
              </a:solidFill>
              <a:latin typeface="Montserrat Classic Bold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5011370" y="7313031"/>
            <a:ext cx="1840320" cy="9826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627"/>
              </a:lnSpc>
              <a:spcBef>
                <a:spcPct val="0"/>
              </a:spcBef>
            </a:pPr>
            <a:r>
              <a:rPr lang="en-US" sz="6251" spc="331" dirty="0">
                <a:solidFill>
                  <a:srgbClr val="231F20"/>
                </a:solidFill>
                <a:latin typeface="Montserrat Classic Bold"/>
                <a:hlinkClick r:id="rId13" action="ppaction://hlinksldjump"/>
              </a:rPr>
              <a:t>28</a:t>
            </a:r>
            <a:endParaRPr lang="en-US" sz="6251" spc="331" dirty="0">
              <a:solidFill>
                <a:srgbClr val="231F20"/>
              </a:solidFill>
              <a:latin typeface="Montserrat Classic Bold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11435760" y="7313031"/>
            <a:ext cx="1840320" cy="9826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627"/>
              </a:lnSpc>
              <a:spcBef>
                <a:spcPct val="0"/>
              </a:spcBef>
            </a:pPr>
            <a:r>
              <a:rPr lang="en-US" sz="6251" spc="331" dirty="0">
                <a:solidFill>
                  <a:srgbClr val="231F20"/>
                </a:solidFill>
                <a:latin typeface="Montserrat Classic Bold"/>
                <a:hlinkClick r:id="rId14" action="ppaction://hlinksldjump"/>
              </a:rPr>
              <a:t>31</a:t>
            </a:r>
            <a:endParaRPr lang="en-US" sz="6251" spc="331" dirty="0">
              <a:solidFill>
                <a:srgbClr val="231F20"/>
              </a:solidFill>
              <a:latin typeface="Montserrat Classic Bold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1453692" y="8463705"/>
            <a:ext cx="2743420" cy="7945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07"/>
              </a:lnSpc>
            </a:pPr>
            <a:r>
              <a:rPr lang="en-US" sz="2324" spc="227">
                <a:solidFill>
                  <a:srgbClr val="231F20"/>
                </a:solidFill>
                <a:latin typeface="Montserrat Light"/>
              </a:rPr>
              <a:t>Descriptions of departments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4562144" y="8463705"/>
            <a:ext cx="2743420" cy="3945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07"/>
              </a:lnSpc>
            </a:pPr>
            <a:r>
              <a:rPr lang="en-US" sz="2324" spc="227">
                <a:solidFill>
                  <a:srgbClr val="231F20"/>
                </a:solidFill>
                <a:latin typeface="Montserrat Light"/>
              </a:rPr>
              <a:t>Guest list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7772290" y="8463705"/>
            <a:ext cx="2743420" cy="3945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07"/>
              </a:lnSpc>
            </a:pPr>
            <a:r>
              <a:rPr lang="en-US" sz="2324" spc="227">
                <a:solidFill>
                  <a:srgbClr val="231F20"/>
                </a:solidFill>
                <a:latin typeface="Montserrat Light"/>
              </a:rPr>
              <a:t>Diary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0984760" y="8463705"/>
            <a:ext cx="2743420" cy="7945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07"/>
              </a:lnSpc>
            </a:pPr>
            <a:r>
              <a:rPr lang="en-US" sz="2324" spc="227">
                <a:solidFill>
                  <a:srgbClr val="231F20"/>
                </a:solidFill>
                <a:latin typeface="Montserrat Light"/>
              </a:rPr>
              <a:t>Evaluation and contribution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4647679" y="3340169"/>
            <a:ext cx="1840320" cy="9826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627"/>
              </a:lnSpc>
              <a:spcBef>
                <a:spcPct val="0"/>
              </a:spcBef>
            </a:pPr>
            <a:r>
              <a:rPr lang="en-US" sz="6251" spc="331" dirty="0">
                <a:solidFill>
                  <a:srgbClr val="231F20"/>
                </a:solidFill>
                <a:latin typeface="Montserrat Classic Bold"/>
                <a:hlinkClick r:id="rId15" action="ppaction://hlinksldjump"/>
              </a:rPr>
              <a:t>21</a:t>
            </a:r>
            <a:endParaRPr lang="en-US" sz="6251" spc="331" dirty="0">
              <a:solidFill>
                <a:srgbClr val="231F20"/>
              </a:solidFill>
              <a:latin typeface="Montserrat Classic Bold"/>
            </a:endParaRPr>
          </a:p>
        </p:txBody>
      </p:sp>
      <p:sp>
        <p:nvSpPr>
          <p:cNvPr id="27" name="TextBox 27"/>
          <p:cNvSpPr txBox="1"/>
          <p:nvPr/>
        </p:nvSpPr>
        <p:spPr>
          <a:xfrm>
            <a:off x="14644726" y="5429252"/>
            <a:ext cx="1840320" cy="9826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627"/>
              </a:lnSpc>
              <a:spcBef>
                <a:spcPct val="0"/>
              </a:spcBef>
            </a:pPr>
            <a:r>
              <a:rPr lang="en-US" sz="6251" spc="331" dirty="0">
                <a:solidFill>
                  <a:srgbClr val="231F20"/>
                </a:solidFill>
                <a:latin typeface="Montserrat Classic Bold"/>
                <a:hlinkClick r:id="rId16" action="ppaction://hlinksldjump"/>
              </a:rPr>
              <a:t>26</a:t>
            </a:r>
            <a:endParaRPr lang="en-US" sz="6251" spc="331" dirty="0">
              <a:solidFill>
                <a:srgbClr val="231F20"/>
              </a:solidFill>
              <a:latin typeface="Montserrat Classic Bold"/>
            </a:endParaRPr>
          </a:p>
        </p:txBody>
      </p:sp>
      <p:sp>
        <p:nvSpPr>
          <p:cNvPr id="28" name="TextBox 28"/>
          <p:cNvSpPr txBox="1"/>
          <p:nvPr/>
        </p:nvSpPr>
        <p:spPr>
          <a:xfrm>
            <a:off x="14542904" y="7313031"/>
            <a:ext cx="1840320" cy="9826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627"/>
              </a:lnSpc>
              <a:spcBef>
                <a:spcPct val="0"/>
              </a:spcBef>
            </a:pPr>
            <a:r>
              <a:rPr lang="en-US" sz="6251" spc="331" dirty="0">
                <a:solidFill>
                  <a:srgbClr val="231F20"/>
                </a:solidFill>
                <a:latin typeface="Montserrat Classic Bold"/>
                <a:hlinkClick r:id="rId17" action="ppaction://hlinksldjump"/>
              </a:rPr>
              <a:t>32</a:t>
            </a:r>
            <a:endParaRPr lang="en-US" sz="6251" spc="331" dirty="0">
              <a:solidFill>
                <a:srgbClr val="231F20"/>
              </a:solidFill>
              <a:latin typeface="Montserrat Classic Bold"/>
            </a:endParaRPr>
          </a:p>
        </p:txBody>
      </p:sp>
      <p:sp>
        <p:nvSpPr>
          <p:cNvPr id="29" name="TextBox 29"/>
          <p:cNvSpPr txBox="1"/>
          <p:nvPr/>
        </p:nvSpPr>
        <p:spPr>
          <a:xfrm>
            <a:off x="13635751" y="4270067"/>
            <a:ext cx="3864177" cy="11946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07"/>
              </a:lnSpc>
            </a:pPr>
            <a:r>
              <a:rPr lang="en-US" sz="2324" spc="227">
                <a:solidFill>
                  <a:srgbClr val="231F20"/>
                </a:solidFill>
                <a:latin typeface="Montserrat Light"/>
              </a:rPr>
              <a:t>Organizational structure and employees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14194906" y="8463705"/>
            <a:ext cx="3053784" cy="3945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07"/>
              </a:lnSpc>
            </a:pPr>
            <a:r>
              <a:rPr lang="en-US" sz="2324" spc="227">
                <a:solidFill>
                  <a:srgbClr val="231F20"/>
                </a:solidFill>
                <a:latin typeface="Montserrat Light"/>
              </a:rPr>
              <a:t>Acknowledgment</a:t>
            </a: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 flipV="1"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 t="-38888" b="-38888"/>
            </a:stretch>
          </a:blipFill>
        </p:spPr>
      </p:sp>
      <p:sp>
        <p:nvSpPr>
          <p:cNvPr id="3" name="Freeform 3">
            <a:hlinkClick r:id="rId3" action="ppaction://hlinksldjump"/>
          </p:cNvPr>
          <p:cNvSpPr/>
          <p:nvPr/>
        </p:nvSpPr>
        <p:spPr>
          <a:xfrm>
            <a:off x="4197248" y="3113741"/>
            <a:ext cx="3228284" cy="2029759"/>
          </a:xfrm>
          <a:custGeom>
            <a:avLst/>
            <a:gdLst/>
            <a:ahLst/>
            <a:cxnLst/>
            <a:rect l="l" t="t" r="r" b="b"/>
            <a:pathLst>
              <a:path w="3228284" h="2029759">
                <a:moveTo>
                  <a:pt x="0" y="0"/>
                </a:moveTo>
                <a:lnTo>
                  <a:pt x="3228284" y="0"/>
                </a:lnTo>
                <a:lnTo>
                  <a:pt x="3228284" y="2029759"/>
                </a:lnTo>
                <a:lnTo>
                  <a:pt x="0" y="202975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0" y="5500940"/>
            <a:ext cx="18270100" cy="5030206"/>
          </a:xfrm>
          <a:custGeom>
            <a:avLst/>
            <a:gdLst/>
            <a:ahLst/>
            <a:cxnLst/>
            <a:rect l="l" t="t" r="r" b="b"/>
            <a:pathLst>
              <a:path w="18270100" h="5030206">
                <a:moveTo>
                  <a:pt x="0" y="0"/>
                </a:moveTo>
                <a:lnTo>
                  <a:pt x="18270100" y="0"/>
                </a:lnTo>
                <a:lnTo>
                  <a:pt x="18270100" y="5030206"/>
                </a:lnTo>
                <a:lnTo>
                  <a:pt x="0" y="5030206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593288" y="721054"/>
            <a:ext cx="10436205" cy="19818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22"/>
              </a:lnSpc>
            </a:pPr>
            <a:r>
              <a:rPr lang="en-US" sz="5740" spc="200">
                <a:solidFill>
                  <a:srgbClr val="010101"/>
                </a:solidFill>
                <a:latin typeface="Archivo Black"/>
              </a:rPr>
              <a:t>PRESENTATION </a:t>
            </a:r>
          </a:p>
          <a:p>
            <a:pPr marL="0" lvl="0" indent="0" algn="ctr">
              <a:lnSpc>
                <a:spcPts val="7922"/>
              </a:lnSpc>
              <a:spcBef>
                <a:spcPct val="0"/>
              </a:spcBef>
            </a:pPr>
            <a:r>
              <a:rPr lang="en-US" sz="5740" spc="200">
                <a:solidFill>
                  <a:srgbClr val="010101"/>
                </a:solidFill>
                <a:latin typeface="Archivo Black"/>
              </a:rPr>
              <a:t>OF THE COMPANY</a:t>
            </a:r>
          </a:p>
        </p:txBody>
      </p:sp>
      <p:sp>
        <p:nvSpPr>
          <p:cNvPr id="6" name="Freeform 6"/>
          <p:cNvSpPr/>
          <p:nvPr/>
        </p:nvSpPr>
        <p:spPr>
          <a:xfrm>
            <a:off x="11336575" y="825829"/>
            <a:ext cx="5734295" cy="5982915"/>
          </a:xfrm>
          <a:custGeom>
            <a:avLst/>
            <a:gdLst/>
            <a:ahLst/>
            <a:cxnLst/>
            <a:rect l="l" t="t" r="r" b="b"/>
            <a:pathLst>
              <a:path w="5734295" h="5982915">
                <a:moveTo>
                  <a:pt x="0" y="0"/>
                </a:moveTo>
                <a:lnTo>
                  <a:pt x="5734295" y="0"/>
                </a:lnTo>
                <a:lnTo>
                  <a:pt x="5734295" y="5982915"/>
                </a:lnTo>
                <a:lnTo>
                  <a:pt x="0" y="5982915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12975456" y="5759246"/>
            <a:ext cx="5733573" cy="3162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20"/>
              </a:lnSpc>
            </a:pPr>
            <a:r>
              <a:rPr lang="en-US" sz="1800">
                <a:solidFill>
                  <a:srgbClr val="100F0D"/>
                </a:solidFill>
                <a:latin typeface="Montserrat Light Bold"/>
                <a:hlinkClick r:id="rId7" tooltip="https://hotelmondo.hr/en/"/>
              </a:rPr>
              <a:t>web: hotelmondo.hr</a:t>
            </a: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559819" y="916319"/>
            <a:ext cx="9168362" cy="17697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774"/>
              </a:lnSpc>
            </a:pPr>
            <a:r>
              <a:rPr lang="en-US" sz="9981" spc="79" dirty="0">
                <a:ln w="19050">
                  <a:solidFill>
                    <a:schemeClr val="tx1"/>
                  </a:solidFill>
                </a:ln>
                <a:solidFill>
                  <a:srgbClr val="FFFFFF"/>
                </a:solidFill>
                <a:latin typeface="Archivo Black"/>
              </a:rPr>
              <a:t>OBSAH</a:t>
            </a:r>
          </a:p>
        </p:txBody>
      </p:sp>
      <p:sp>
        <p:nvSpPr>
          <p:cNvPr id="3" name="TextBox 3">
            <a:hlinkClick r:id="rId2" action="ppaction://hlinksldjump"/>
          </p:cNvPr>
          <p:cNvSpPr txBox="1"/>
          <p:nvPr/>
        </p:nvSpPr>
        <p:spPr>
          <a:xfrm>
            <a:off x="1905242" y="3523782"/>
            <a:ext cx="1840320" cy="9826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627"/>
              </a:lnSpc>
              <a:spcBef>
                <a:spcPct val="0"/>
              </a:spcBef>
            </a:pPr>
            <a:r>
              <a:rPr lang="en-US" sz="6251" u="none" strike="noStrike" spc="331" dirty="0">
                <a:solidFill>
                  <a:srgbClr val="231F20"/>
                </a:solidFill>
                <a:latin typeface="Montserrat Classic Bold"/>
                <a:hlinkClick r:id="rId2" action="ppaction://hlinksldjump"/>
              </a:rPr>
              <a:t>01</a:t>
            </a:r>
            <a:endParaRPr lang="en-US" sz="6251" u="none" strike="noStrike" spc="331" dirty="0">
              <a:solidFill>
                <a:srgbClr val="231F20"/>
              </a:solidFill>
              <a:latin typeface="Montserrat Classic Bold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500134" y="4500558"/>
            <a:ext cx="2743420" cy="3945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07"/>
              </a:lnSpc>
            </a:pPr>
            <a:r>
              <a:rPr lang="en-US" sz="2324" spc="227" dirty="0">
                <a:solidFill>
                  <a:srgbClr val="231F20"/>
                </a:solidFill>
                <a:latin typeface="Montserrat Light"/>
              </a:rPr>
              <a:t>Úvod</a:t>
            </a:r>
          </a:p>
        </p:txBody>
      </p:sp>
      <p:sp>
        <p:nvSpPr>
          <p:cNvPr id="5" name="TextBox 5">
            <a:hlinkClick r:id="rId3" action="ppaction://hlinksldjump"/>
          </p:cNvPr>
          <p:cNvSpPr txBox="1"/>
          <p:nvPr/>
        </p:nvSpPr>
        <p:spPr>
          <a:xfrm>
            <a:off x="5011370" y="3526586"/>
            <a:ext cx="1840320" cy="11028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627"/>
              </a:lnSpc>
              <a:spcBef>
                <a:spcPct val="0"/>
              </a:spcBef>
            </a:pPr>
            <a:r>
              <a:rPr lang="en-US" sz="6251" spc="331" dirty="0">
                <a:solidFill>
                  <a:srgbClr val="231F20"/>
                </a:solidFill>
                <a:latin typeface="Montserrat Classic Bold"/>
                <a:hlinkClick r:id="rId3" action="ppaction://hlinksldjump"/>
              </a:rPr>
              <a:t>02</a:t>
            </a:r>
            <a:endParaRPr lang="en-US" sz="6251" spc="331" dirty="0">
              <a:solidFill>
                <a:srgbClr val="231F20"/>
              </a:solidFill>
              <a:latin typeface="Montserrat Classic Bold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4643406" y="4500558"/>
            <a:ext cx="2743420" cy="3945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07"/>
              </a:lnSpc>
            </a:pPr>
            <a:r>
              <a:rPr lang="en-US" sz="2324" spc="227" dirty="0">
                <a:solidFill>
                  <a:srgbClr val="231F20"/>
                </a:solidFill>
                <a:latin typeface="Montserrat Light"/>
              </a:rPr>
              <a:t>Obsah</a:t>
            </a:r>
          </a:p>
        </p:txBody>
      </p:sp>
      <p:sp>
        <p:nvSpPr>
          <p:cNvPr id="7" name="TextBox 7">
            <a:hlinkClick r:id="rId4" action="ppaction://hlinksldjump"/>
          </p:cNvPr>
          <p:cNvSpPr txBox="1"/>
          <p:nvPr/>
        </p:nvSpPr>
        <p:spPr>
          <a:xfrm>
            <a:off x="8223840" y="3523589"/>
            <a:ext cx="1840320" cy="9826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627"/>
              </a:lnSpc>
              <a:spcBef>
                <a:spcPct val="0"/>
              </a:spcBef>
            </a:pPr>
            <a:r>
              <a:rPr lang="en-US" sz="6251" spc="331" dirty="0">
                <a:solidFill>
                  <a:srgbClr val="231F20"/>
                </a:solidFill>
                <a:latin typeface="Montserrat Classic Bold"/>
                <a:hlinkClick r:id="rId4" action="ppaction://hlinksldjump"/>
              </a:rPr>
              <a:t>03</a:t>
            </a:r>
            <a:endParaRPr lang="en-US" sz="6251" spc="331" dirty="0">
              <a:solidFill>
                <a:srgbClr val="231F20"/>
              </a:solidFill>
              <a:latin typeface="Montserrat Classic Bold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7858116" y="4500558"/>
            <a:ext cx="2743420" cy="7945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07"/>
              </a:lnSpc>
            </a:pPr>
            <a:r>
              <a:rPr lang="en-US" sz="2324" spc="227" dirty="0">
                <a:solidFill>
                  <a:srgbClr val="231F20"/>
                </a:solidFill>
                <a:latin typeface="Montserrat Light"/>
              </a:rPr>
              <a:t>Predstavenie firmy</a:t>
            </a:r>
          </a:p>
        </p:txBody>
      </p:sp>
      <p:sp>
        <p:nvSpPr>
          <p:cNvPr id="9" name="TextBox 9">
            <a:hlinkClick r:id="rId5" action="ppaction://hlinksldjump"/>
          </p:cNvPr>
          <p:cNvSpPr txBox="1"/>
          <p:nvPr/>
        </p:nvSpPr>
        <p:spPr>
          <a:xfrm>
            <a:off x="11540616" y="3526586"/>
            <a:ext cx="1840320" cy="9826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627"/>
              </a:lnSpc>
              <a:spcBef>
                <a:spcPct val="0"/>
              </a:spcBef>
            </a:pPr>
            <a:r>
              <a:rPr lang="en-US" sz="6251" spc="331" dirty="0">
                <a:solidFill>
                  <a:srgbClr val="231F20"/>
                </a:solidFill>
                <a:latin typeface="Montserrat Classic Bold"/>
                <a:hlinkClick r:id="rId5" action="ppaction://hlinksldjump"/>
              </a:rPr>
              <a:t>04</a:t>
            </a:r>
            <a:endParaRPr lang="en-US" sz="6251" spc="331" dirty="0">
              <a:solidFill>
                <a:srgbClr val="231F20"/>
              </a:solidFill>
              <a:latin typeface="Montserrat Classic Bold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1215702" y="4500558"/>
            <a:ext cx="2743420" cy="7945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07"/>
              </a:lnSpc>
            </a:pPr>
            <a:r>
              <a:rPr lang="en-US" sz="2324" spc="227" dirty="0">
                <a:solidFill>
                  <a:srgbClr val="231F20"/>
                </a:solidFill>
                <a:latin typeface="Montserrat Light"/>
              </a:rPr>
              <a:t>Predmet činností</a:t>
            </a:r>
          </a:p>
        </p:txBody>
      </p:sp>
      <p:sp>
        <p:nvSpPr>
          <p:cNvPr id="11" name="TextBox 11">
            <a:hlinkClick r:id="rId6" action="ppaction://hlinksldjump"/>
          </p:cNvPr>
          <p:cNvSpPr txBox="1"/>
          <p:nvPr/>
        </p:nvSpPr>
        <p:spPr>
          <a:xfrm>
            <a:off x="1928762" y="5572128"/>
            <a:ext cx="1840320" cy="9826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627"/>
              </a:lnSpc>
              <a:spcBef>
                <a:spcPct val="0"/>
              </a:spcBef>
            </a:pPr>
            <a:r>
              <a:rPr lang="en-US" sz="6251" spc="331" dirty="0">
                <a:solidFill>
                  <a:srgbClr val="231F20"/>
                </a:solidFill>
                <a:latin typeface="Montserrat Classic Bold"/>
                <a:hlinkClick r:id="rId6" action="ppaction://hlinksldjump"/>
              </a:rPr>
              <a:t>06</a:t>
            </a:r>
            <a:endParaRPr lang="en-US" sz="6251" spc="331" dirty="0">
              <a:solidFill>
                <a:srgbClr val="231F20"/>
              </a:solidFill>
              <a:latin typeface="Montserrat Classic Bold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453692" y="6542057"/>
            <a:ext cx="2743420" cy="7945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07"/>
              </a:lnSpc>
            </a:pPr>
            <a:r>
              <a:rPr lang="en-US" sz="2324" spc="227">
                <a:solidFill>
                  <a:srgbClr val="231F20"/>
                </a:solidFill>
                <a:latin typeface="Montserrat Light"/>
              </a:rPr>
              <a:t>História a úspechy</a:t>
            </a:r>
          </a:p>
        </p:txBody>
      </p:sp>
      <p:sp>
        <p:nvSpPr>
          <p:cNvPr id="13" name="TextBox 13">
            <a:hlinkClick r:id="rId7" action="ppaction://hlinksldjump"/>
          </p:cNvPr>
          <p:cNvSpPr txBox="1"/>
          <p:nvPr/>
        </p:nvSpPr>
        <p:spPr>
          <a:xfrm>
            <a:off x="5072034" y="5572128"/>
            <a:ext cx="1840320" cy="9826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627"/>
              </a:lnSpc>
              <a:spcBef>
                <a:spcPct val="0"/>
              </a:spcBef>
            </a:pPr>
            <a:r>
              <a:rPr lang="en-US" sz="6251" spc="331" dirty="0">
                <a:solidFill>
                  <a:srgbClr val="231F20"/>
                </a:solidFill>
                <a:latin typeface="Montserrat Classic Bold"/>
                <a:hlinkClick r:id="rId7" action="ppaction://hlinksldjump"/>
              </a:rPr>
              <a:t>07</a:t>
            </a:r>
            <a:endParaRPr lang="en-US" sz="6251" spc="331" dirty="0">
              <a:solidFill>
                <a:srgbClr val="231F20"/>
              </a:solidFill>
              <a:latin typeface="Montserrat Classic Bold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4559819" y="6532532"/>
            <a:ext cx="2743420" cy="3945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07"/>
              </a:lnSpc>
            </a:pPr>
            <a:r>
              <a:rPr lang="en-US" sz="2324" spc="227">
                <a:solidFill>
                  <a:srgbClr val="231F20"/>
                </a:solidFill>
                <a:latin typeface="Montserrat Light"/>
              </a:rPr>
              <a:t>Fotky</a:t>
            </a:r>
          </a:p>
        </p:txBody>
      </p:sp>
      <p:sp>
        <p:nvSpPr>
          <p:cNvPr id="15" name="TextBox 15">
            <a:hlinkClick r:id="rId8" action="ppaction://hlinksldjump"/>
          </p:cNvPr>
          <p:cNvSpPr txBox="1"/>
          <p:nvPr/>
        </p:nvSpPr>
        <p:spPr>
          <a:xfrm>
            <a:off x="8278216" y="5586222"/>
            <a:ext cx="1840320" cy="9826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627"/>
              </a:lnSpc>
              <a:spcBef>
                <a:spcPct val="0"/>
              </a:spcBef>
            </a:pPr>
            <a:r>
              <a:rPr lang="en-US" sz="6251" spc="331" dirty="0">
                <a:solidFill>
                  <a:srgbClr val="231F20"/>
                </a:solidFill>
                <a:latin typeface="Montserrat Classic Bold"/>
                <a:hlinkClick r:id="rId8" action="ppaction://hlinksldjump"/>
              </a:rPr>
              <a:t>08</a:t>
            </a:r>
            <a:endParaRPr lang="en-US" sz="6251" spc="331" dirty="0">
              <a:solidFill>
                <a:srgbClr val="231F20"/>
              </a:solidFill>
              <a:latin typeface="Montserrat Classic Bold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8786810" y="6572260"/>
            <a:ext cx="7163679" cy="4448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21"/>
              </a:lnSpc>
            </a:pPr>
            <a:r>
              <a:rPr lang="en-US" sz="2624" spc="257" dirty="0">
                <a:solidFill>
                  <a:srgbClr val="231F20"/>
                </a:solidFill>
                <a:latin typeface="Montserrat Light"/>
              </a:rPr>
              <a:t>Popis    vykonávaných    činností</a:t>
            </a:r>
          </a:p>
        </p:txBody>
      </p:sp>
      <p:sp>
        <p:nvSpPr>
          <p:cNvPr id="17" name="TextBox 17">
            <a:hlinkClick r:id="rId9" action="ppaction://hlinksldjump"/>
          </p:cNvPr>
          <p:cNvSpPr txBox="1"/>
          <p:nvPr/>
        </p:nvSpPr>
        <p:spPr>
          <a:xfrm>
            <a:off x="11545062" y="5586222"/>
            <a:ext cx="1840320" cy="9826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627"/>
              </a:lnSpc>
              <a:spcBef>
                <a:spcPct val="0"/>
              </a:spcBef>
            </a:pPr>
            <a:r>
              <a:rPr lang="en-US" sz="6251" spc="331" dirty="0">
                <a:solidFill>
                  <a:srgbClr val="231F20"/>
                </a:solidFill>
                <a:latin typeface="Montserrat Classic Bold"/>
                <a:hlinkClick r:id="rId9" action="ppaction://hlinksldjump"/>
              </a:rPr>
              <a:t>09</a:t>
            </a:r>
            <a:endParaRPr lang="en-US" sz="6251" spc="331" dirty="0">
              <a:solidFill>
                <a:srgbClr val="231F20"/>
              </a:solidFill>
              <a:latin typeface="Montserrat Classic Bold"/>
            </a:endParaRPr>
          </a:p>
        </p:txBody>
      </p:sp>
      <p:sp>
        <p:nvSpPr>
          <p:cNvPr id="18" name="TextBox 18">
            <a:hlinkClick r:id="rId10" action="ppaction://hlinksldjump"/>
          </p:cNvPr>
          <p:cNvSpPr txBox="1"/>
          <p:nvPr/>
        </p:nvSpPr>
        <p:spPr>
          <a:xfrm>
            <a:off x="1928762" y="7429516"/>
            <a:ext cx="1840320" cy="9826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627"/>
              </a:lnSpc>
              <a:spcBef>
                <a:spcPct val="0"/>
              </a:spcBef>
            </a:pPr>
            <a:r>
              <a:rPr lang="en-US" sz="6251" spc="331" dirty="0">
                <a:solidFill>
                  <a:srgbClr val="231F20"/>
                </a:solidFill>
                <a:latin typeface="Montserrat Classic Bold"/>
                <a:hlinkClick r:id="rId10" action="ppaction://hlinksldjump"/>
              </a:rPr>
              <a:t>11</a:t>
            </a:r>
            <a:endParaRPr lang="en-US" sz="6251" spc="331" dirty="0">
              <a:solidFill>
                <a:srgbClr val="231F20"/>
              </a:solidFill>
              <a:latin typeface="Montserrat Classic Bold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8000992" y="7429516"/>
            <a:ext cx="2323107" cy="11028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627"/>
              </a:lnSpc>
              <a:spcBef>
                <a:spcPct val="0"/>
              </a:spcBef>
            </a:pPr>
            <a:r>
              <a:rPr lang="en-US" sz="6251" spc="331" dirty="0">
                <a:solidFill>
                  <a:srgbClr val="231F20"/>
                </a:solidFill>
                <a:latin typeface="Montserrat Classic Bold"/>
                <a:hlinkClick r:id="rId11" action="ppaction://hlinksldjump"/>
              </a:rPr>
              <a:t>13</a:t>
            </a:r>
            <a:r>
              <a:rPr lang="en-US" sz="6251" spc="331" dirty="0">
                <a:solidFill>
                  <a:srgbClr val="231F20"/>
                </a:solidFill>
                <a:latin typeface="Montserrat Classic Bold"/>
              </a:rPr>
              <a:t>/</a:t>
            </a:r>
            <a:r>
              <a:rPr lang="en-US" sz="6251" spc="331" dirty="0">
                <a:solidFill>
                  <a:srgbClr val="231F20"/>
                </a:solidFill>
                <a:latin typeface="Montserrat Classic Bold"/>
                <a:hlinkClick r:id="rId12" action="ppaction://hlinksldjump"/>
              </a:rPr>
              <a:t>14</a:t>
            </a:r>
            <a:endParaRPr lang="en-US" sz="6251" spc="331" dirty="0">
              <a:solidFill>
                <a:srgbClr val="231F20"/>
              </a:solidFill>
              <a:latin typeface="Montserrat Classic Bold"/>
            </a:endParaRPr>
          </a:p>
        </p:txBody>
      </p:sp>
      <p:sp>
        <p:nvSpPr>
          <p:cNvPr id="20" name="TextBox 20">
            <a:hlinkClick r:id="rId13" action="ppaction://hlinksldjump"/>
          </p:cNvPr>
          <p:cNvSpPr txBox="1"/>
          <p:nvPr/>
        </p:nvSpPr>
        <p:spPr>
          <a:xfrm>
            <a:off x="5072034" y="7429516"/>
            <a:ext cx="1840320" cy="9826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627"/>
              </a:lnSpc>
              <a:spcBef>
                <a:spcPct val="0"/>
              </a:spcBef>
            </a:pPr>
            <a:r>
              <a:rPr lang="en-US" sz="6251" spc="331" dirty="0">
                <a:solidFill>
                  <a:srgbClr val="231F20"/>
                </a:solidFill>
                <a:latin typeface="Montserrat Classic Bold"/>
                <a:hlinkClick r:id="rId13" action="ppaction://hlinksldjump"/>
              </a:rPr>
              <a:t>12</a:t>
            </a:r>
            <a:endParaRPr lang="en-US" sz="6251" spc="331" dirty="0">
              <a:solidFill>
                <a:srgbClr val="231F20"/>
              </a:solidFill>
              <a:latin typeface="Montserrat Classic Bold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11430016" y="7429516"/>
            <a:ext cx="1840320" cy="9826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627"/>
              </a:lnSpc>
              <a:spcBef>
                <a:spcPct val="0"/>
              </a:spcBef>
            </a:pPr>
            <a:r>
              <a:rPr lang="en-US" sz="6251" spc="331" dirty="0">
                <a:solidFill>
                  <a:srgbClr val="231F20"/>
                </a:solidFill>
                <a:latin typeface="Montserrat Classic Bold"/>
                <a:hlinkClick r:id="rId14" action="ppaction://hlinksldjump"/>
              </a:rPr>
              <a:t>15</a:t>
            </a:r>
            <a:endParaRPr lang="en-US" sz="6251" spc="331" dirty="0">
              <a:solidFill>
                <a:srgbClr val="231F20"/>
              </a:solidFill>
              <a:latin typeface="Montserrat Classic Bold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1428696" y="8358210"/>
            <a:ext cx="2743420" cy="3945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07"/>
              </a:lnSpc>
            </a:pPr>
            <a:r>
              <a:rPr lang="en-US" sz="2324" spc="227" dirty="0">
                <a:solidFill>
                  <a:srgbClr val="231F20"/>
                </a:solidFill>
                <a:latin typeface="Montserrat Light"/>
              </a:rPr>
              <a:t>Popis oddelení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4571968" y="8358210"/>
            <a:ext cx="2743420" cy="3945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07"/>
              </a:lnSpc>
            </a:pPr>
            <a:r>
              <a:rPr lang="en-US" sz="2324" spc="227" dirty="0">
                <a:solidFill>
                  <a:srgbClr val="231F20"/>
                </a:solidFill>
                <a:latin typeface="Montserrat Light"/>
              </a:rPr>
              <a:t>Zoznam hostí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7715240" y="8358210"/>
            <a:ext cx="2743420" cy="3945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07"/>
              </a:lnSpc>
            </a:pPr>
            <a:r>
              <a:rPr lang="en-US" sz="2324" spc="227" dirty="0">
                <a:solidFill>
                  <a:srgbClr val="231F20"/>
                </a:solidFill>
                <a:latin typeface="Montserrat Light"/>
              </a:rPr>
              <a:t>Denník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1072826" y="8286772"/>
            <a:ext cx="2743420" cy="7945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07"/>
              </a:lnSpc>
            </a:pPr>
            <a:r>
              <a:rPr lang="en-US" sz="2324" spc="227" dirty="0">
                <a:solidFill>
                  <a:srgbClr val="231F20"/>
                </a:solidFill>
                <a:latin typeface="Montserrat Light"/>
              </a:rPr>
              <a:t>Vyhodnotenie a prínos</a:t>
            </a:r>
          </a:p>
        </p:txBody>
      </p:sp>
      <p:sp>
        <p:nvSpPr>
          <p:cNvPr id="26" name="TextBox 26">
            <a:hlinkClick r:id="rId15" action="ppaction://hlinksldjump"/>
          </p:cNvPr>
          <p:cNvSpPr txBox="1"/>
          <p:nvPr/>
        </p:nvSpPr>
        <p:spPr>
          <a:xfrm>
            <a:off x="14647760" y="3526586"/>
            <a:ext cx="1840320" cy="9826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627"/>
              </a:lnSpc>
              <a:spcBef>
                <a:spcPct val="0"/>
              </a:spcBef>
            </a:pPr>
            <a:r>
              <a:rPr lang="en-US" sz="6251" spc="331" dirty="0">
                <a:solidFill>
                  <a:srgbClr val="231F20"/>
                </a:solidFill>
                <a:latin typeface="Montserrat Classic Bold"/>
                <a:hlinkClick r:id="rId15" action="ppaction://hlinksldjump"/>
              </a:rPr>
              <a:t>05</a:t>
            </a:r>
            <a:endParaRPr lang="en-US" sz="6251" spc="331" dirty="0">
              <a:solidFill>
                <a:srgbClr val="231F20"/>
              </a:solidFill>
              <a:latin typeface="Montserrat Classic Bold"/>
            </a:endParaRPr>
          </a:p>
        </p:txBody>
      </p:sp>
      <p:sp>
        <p:nvSpPr>
          <p:cNvPr id="27" name="TextBox 27">
            <a:hlinkClick r:id="rId16" action="ppaction://hlinksldjump"/>
          </p:cNvPr>
          <p:cNvSpPr txBox="1"/>
          <p:nvPr/>
        </p:nvSpPr>
        <p:spPr>
          <a:xfrm>
            <a:off x="14542904" y="5586222"/>
            <a:ext cx="1840320" cy="9826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627"/>
              </a:lnSpc>
              <a:spcBef>
                <a:spcPct val="0"/>
              </a:spcBef>
            </a:pPr>
            <a:r>
              <a:rPr lang="en-US" sz="6251" spc="331" dirty="0">
                <a:solidFill>
                  <a:srgbClr val="231F20"/>
                </a:solidFill>
                <a:latin typeface="Montserrat Classic Bold"/>
                <a:hlinkClick r:id="rId16" action="ppaction://hlinksldjump"/>
              </a:rPr>
              <a:t>10</a:t>
            </a:r>
            <a:endParaRPr lang="en-US" sz="6251" spc="331" dirty="0">
              <a:solidFill>
                <a:srgbClr val="231F20"/>
              </a:solidFill>
              <a:latin typeface="Montserrat Classic Bold"/>
            </a:endParaRPr>
          </a:p>
        </p:txBody>
      </p:sp>
      <p:sp>
        <p:nvSpPr>
          <p:cNvPr id="28" name="TextBox 28"/>
          <p:cNvSpPr txBox="1"/>
          <p:nvPr/>
        </p:nvSpPr>
        <p:spPr>
          <a:xfrm>
            <a:off x="14573288" y="7429516"/>
            <a:ext cx="1840320" cy="9826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627"/>
              </a:lnSpc>
              <a:spcBef>
                <a:spcPct val="0"/>
              </a:spcBef>
            </a:pPr>
            <a:r>
              <a:rPr lang="en-US" sz="6251" spc="331" dirty="0">
                <a:solidFill>
                  <a:srgbClr val="231F20"/>
                </a:solidFill>
                <a:latin typeface="Montserrat Classic Bold"/>
                <a:hlinkClick r:id="rId17" action="ppaction://hlinksldjump"/>
              </a:rPr>
              <a:t>16</a:t>
            </a:r>
            <a:endParaRPr lang="en-US" sz="6251" spc="331" dirty="0">
              <a:solidFill>
                <a:srgbClr val="231F20"/>
              </a:solidFill>
              <a:latin typeface="Montserrat Classic Bold"/>
            </a:endParaRPr>
          </a:p>
        </p:txBody>
      </p:sp>
      <p:sp>
        <p:nvSpPr>
          <p:cNvPr id="29" name="TextBox 29"/>
          <p:cNvSpPr txBox="1"/>
          <p:nvPr/>
        </p:nvSpPr>
        <p:spPr>
          <a:xfrm>
            <a:off x="13858908" y="4429120"/>
            <a:ext cx="3864177" cy="7945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07"/>
              </a:lnSpc>
            </a:pPr>
            <a:r>
              <a:rPr lang="en-US" sz="2324" spc="227">
                <a:solidFill>
                  <a:srgbClr val="231F20"/>
                </a:solidFill>
                <a:latin typeface="Montserrat Light"/>
              </a:rPr>
              <a:t>Organizačná štruktúra a zamestnanci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14073222" y="8358210"/>
            <a:ext cx="2743420" cy="3945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07"/>
              </a:lnSpc>
            </a:pPr>
            <a:r>
              <a:rPr lang="en-US" sz="2324" spc="227" dirty="0">
                <a:solidFill>
                  <a:srgbClr val="231F20"/>
                </a:solidFill>
                <a:latin typeface="Montserrat Light"/>
              </a:rPr>
              <a:t>Poďakovanie</a:t>
            </a: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 flipV="1"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 t="-38888" b="-38888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0" y="5612146"/>
            <a:ext cx="18270100" cy="5030206"/>
          </a:xfrm>
          <a:custGeom>
            <a:avLst/>
            <a:gdLst/>
            <a:ahLst/>
            <a:cxnLst/>
            <a:rect l="l" t="t" r="r" b="b"/>
            <a:pathLst>
              <a:path w="18270100" h="5030206">
                <a:moveTo>
                  <a:pt x="0" y="0"/>
                </a:moveTo>
                <a:lnTo>
                  <a:pt x="18270100" y="0"/>
                </a:lnTo>
                <a:lnTo>
                  <a:pt x="18270100" y="5030206"/>
                </a:lnTo>
                <a:lnTo>
                  <a:pt x="0" y="5030206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3799624" y="1203136"/>
            <a:ext cx="11597916" cy="9315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589"/>
              </a:lnSpc>
              <a:spcBef>
                <a:spcPct val="0"/>
              </a:spcBef>
            </a:pPr>
            <a:r>
              <a:rPr lang="en-US" sz="5499" spc="192">
                <a:solidFill>
                  <a:srgbClr val="010101"/>
                </a:solidFill>
                <a:latin typeface="Archivo Black"/>
              </a:rPr>
              <a:t> SUBJECT OF ACTIVITIES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2522575" y="2623760"/>
            <a:ext cx="13714021" cy="8604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500"/>
              </a:lnSpc>
            </a:pPr>
            <a:r>
              <a:rPr lang="en-US" sz="2500">
                <a:solidFill>
                  <a:srgbClr val="100F0D"/>
                </a:solidFill>
                <a:latin typeface="Montserrat Light"/>
              </a:rPr>
              <a:t>The business of Hotel Mondo is the provision of accommodation and wellness services.</a:t>
            </a:r>
          </a:p>
          <a:p>
            <a:pPr>
              <a:lnSpc>
                <a:spcPts val="3500"/>
              </a:lnSpc>
            </a:pPr>
            <a:r>
              <a:rPr lang="en-US" sz="2500">
                <a:solidFill>
                  <a:srgbClr val="100F0D"/>
                </a:solidFill>
                <a:latin typeface="Montserrat Light"/>
              </a:rPr>
              <a:t>The clients afrer check in can use: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3140818" y="3616386"/>
            <a:ext cx="6238768" cy="12985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39835" lvl="1" indent="-269918">
              <a:lnSpc>
                <a:spcPts val="3500"/>
              </a:lnSpc>
              <a:buFont typeface="Arial"/>
              <a:buChar char="•"/>
            </a:pPr>
            <a:r>
              <a:rPr lang="en-US" sz="2500">
                <a:solidFill>
                  <a:srgbClr val="100F0D"/>
                </a:solidFill>
                <a:latin typeface="Montserrat Light"/>
              </a:rPr>
              <a:t> restaurant (breakfast, lunch, dinnet), </a:t>
            </a:r>
          </a:p>
          <a:p>
            <a:pPr marL="539835" lvl="1" indent="-269918">
              <a:lnSpc>
                <a:spcPts val="3500"/>
              </a:lnSpc>
              <a:buFont typeface="Arial"/>
              <a:buChar char="•"/>
            </a:pPr>
            <a:r>
              <a:rPr lang="en-US" sz="2500">
                <a:solidFill>
                  <a:srgbClr val="100F0D"/>
                </a:solidFill>
                <a:latin typeface="Montserrat Light"/>
              </a:rPr>
              <a:t>bar, </a:t>
            </a:r>
          </a:p>
          <a:p>
            <a:pPr marL="539835" lvl="1" indent="-269918">
              <a:lnSpc>
                <a:spcPts val="3500"/>
              </a:lnSpc>
              <a:buFont typeface="Arial"/>
              <a:buChar char="•"/>
            </a:pPr>
            <a:r>
              <a:rPr lang="en-US" sz="2500">
                <a:solidFill>
                  <a:srgbClr val="100F0D"/>
                </a:solidFill>
                <a:latin typeface="Montserrat Light"/>
              </a:rPr>
              <a:t>fittness, 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120510" y="3616386"/>
            <a:ext cx="6238768" cy="12985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39835" lvl="1" indent="-269918">
              <a:lnSpc>
                <a:spcPts val="3500"/>
              </a:lnSpc>
              <a:buFont typeface="Arial"/>
              <a:buChar char="•"/>
            </a:pPr>
            <a:r>
              <a:rPr lang="en-US" sz="2500">
                <a:solidFill>
                  <a:srgbClr val="100F0D"/>
                </a:solidFill>
                <a:latin typeface="Montserrat Light"/>
              </a:rPr>
              <a:t>swimming pool</a:t>
            </a:r>
          </a:p>
          <a:p>
            <a:pPr marL="539835" lvl="1" indent="-269918">
              <a:lnSpc>
                <a:spcPts val="3500"/>
              </a:lnSpc>
              <a:buFont typeface="Arial"/>
              <a:buChar char="•"/>
            </a:pPr>
            <a:r>
              <a:rPr lang="en-US" sz="2500">
                <a:solidFill>
                  <a:srgbClr val="100F0D"/>
                </a:solidFill>
                <a:latin typeface="Montserrat Light"/>
              </a:rPr>
              <a:t>masage</a:t>
            </a:r>
          </a:p>
          <a:p>
            <a:pPr marL="539835" lvl="1" indent="-269918">
              <a:lnSpc>
                <a:spcPts val="3500"/>
              </a:lnSpc>
              <a:buFont typeface="Arial"/>
              <a:buChar char="•"/>
            </a:pPr>
            <a:r>
              <a:rPr lang="en-US" sz="2500">
                <a:solidFill>
                  <a:srgbClr val="100F0D"/>
                </a:solidFill>
                <a:latin typeface="Montserrat Light"/>
              </a:rPr>
              <a:t>sauna</a:t>
            </a:r>
          </a:p>
        </p:txBody>
      </p:sp>
      <p:sp>
        <p:nvSpPr>
          <p:cNvPr id="9" name="Freeform 3">
            <a:hlinkClick r:id="rId4" action="ppaction://hlinksldjump"/>
          </p:cNvPr>
          <p:cNvSpPr/>
          <p:nvPr/>
        </p:nvSpPr>
        <p:spPr>
          <a:xfrm>
            <a:off x="785754" y="714345"/>
            <a:ext cx="1571636" cy="928693"/>
          </a:xfrm>
          <a:custGeom>
            <a:avLst/>
            <a:gdLst/>
            <a:ahLst/>
            <a:cxnLst/>
            <a:rect l="l" t="t" r="r" b="b"/>
            <a:pathLst>
              <a:path w="3228284" h="2029759">
                <a:moveTo>
                  <a:pt x="0" y="0"/>
                </a:moveTo>
                <a:lnTo>
                  <a:pt x="3228284" y="0"/>
                </a:lnTo>
                <a:lnTo>
                  <a:pt x="3228284" y="2029759"/>
                </a:lnTo>
                <a:lnTo>
                  <a:pt x="0" y="202975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 flipV="1"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 t="-38888" b="-38888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188646" y="3635167"/>
            <a:ext cx="15910709" cy="5459924"/>
          </a:xfrm>
          <a:custGeom>
            <a:avLst/>
            <a:gdLst/>
            <a:ahLst/>
            <a:cxnLst/>
            <a:rect l="l" t="t" r="r" b="b"/>
            <a:pathLst>
              <a:path w="15910709" h="5459924">
                <a:moveTo>
                  <a:pt x="0" y="0"/>
                </a:moveTo>
                <a:lnTo>
                  <a:pt x="15910708" y="0"/>
                </a:lnTo>
                <a:lnTo>
                  <a:pt x="15910708" y="5459923"/>
                </a:lnTo>
                <a:lnTo>
                  <a:pt x="0" y="5459923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2191749" y="933450"/>
            <a:ext cx="13904501" cy="18935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589"/>
              </a:lnSpc>
              <a:spcBef>
                <a:spcPct val="0"/>
              </a:spcBef>
            </a:pPr>
            <a:r>
              <a:rPr lang="en-US" sz="5499" spc="192">
                <a:solidFill>
                  <a:srgbClr val="010101"/>
                </a:solidFill>
                <a:latin typeface="Archivo Black"/>
              </a:rPr>
              <a:t>ORGANIZATIONAL STRUCTURE AND EMPLOYEES</a:t>
            </a:r>
          </a:p>
        </p:txBody>
      </p:sp>
      <p:sp>
        <p:nvSpPr>
          <p:cNvPr id="6" name="Freeform 3">
            <a:hlinkClick r:id="rId4" action="ppaction://hlinksldjump"/>
          </p:cNvPr>
          <p:cNvSpPr/>
          <p:nvPr/>
        </p:nvSpPr>
        <p:spPr>
          <a:xfrm>
            <a:off x="785754" y="714345"/>
            <a:ext cx="1571636" cy="928693"/>
          </a:xfrm>
          <a:custGeom>
            <a:avLst/>
            <a:gdLst/>
            <a:ahLst/>
            <a:cxnLst/>
            <a:rect l="l" t="t" r="r" b="b"/>
            <a:pathLst>
              <a:path w="3228284" h="2029759">
                <a:moveTo>
                  <a:pt x="0" y="0"/>
                </a:moveTo>
                <a:lnTo>
                  <a:pt x="3228284" y="0"/>
                </a:lnTo>
                <a:lnTo>
                  <a:pt x="3228284" y="2029759"/>
                </a:lnTo>
                <a:lnTo>
                  <a:pt x="0" y="202975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 flipV="1"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 t="-38888" b="-38888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0" y="5772150"/>
            <a:ext cx="18270100" cy="5030206"/>
          </a:xfrm>
          <a:custGeom>
            <a:avLst/>
            <a:gdLst/>
            <a:ahLst/>
            <a:cxnLst/>
            <a:rect l="l" t="t" r="r" b="b"/>
            <a:pathLst>
              <a:path w="18270100" h="5030206">
                <a:moveTo>
                  <a:pt x="0" y="0"/>
                </a:moveTo>
                <a:lnTo>
                  <a:pt x="18270100" y="0"/>
                </a:lnTo>
                <a:lnTo>
                  <a:pt x="18270100" y="5030206"/>
                </a:lnTo>
                <a:lnTo>
                  <a:pt x="0" y="5030206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4500295" y="933450"/>
            <a:ext cx="9998459" cy="18935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589"/>
              </a:lnSpc>
              <a:spcBef>
                <a:spcPct val="0"/>
              </a:spcBef>
            </a:pPr>
            <a:r>
              <a:rPr lang="en-US" sz="5499" spc="192">
                <a:solidFill>
                  <a:srgbClr val="010101"/>
                </a:solidFill>
                <a:latin typeface="Archivo Black"/>
              </a:rPr>
              <a:t>HISTORY AND ACHIEVEMENTS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3799624" y="3406785"/>
            <a:ext cx="5699900" cy="17367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500"/>
              </a:lnSpc>
            </a:pPr>
            <a:r>
              <a:rPr lang="en-US" sz="2500">
                <a:solidFill>
                  <a:srgbClr val="100F0D"/>
                </a:solidFill>
                <a:latin typeface="Montserrat Light"/>
              </a:rPr>
              <a:t>The hotel was build in 2007</a:t>
            </a:r>
          </a:p>
          <a:p>
            <a:pPr>
              <a:lnSpc>
                <a:spcPts val="3500"/>
              </a:lnSpc>
            </a:pPr>
            <a:r>
              <a:rPr lang="en-US" sz="2500">
                <a:solidFill>
                  <a:srgbClr val="100F0D"/>
                </a:solidFill>
                <a:latin typeface="Montserrat Light"/>
              </a:rPr>
              <a:t>Before 2007 = officers</a:t>
            </a:r>
          </a:p>
          <a:p>
            <a:pPr>
              <a:lnSpc>
                <a:spcPts val="3500"/>
              </a:lnSpc>
            </a:pPr>
            <a:r>
              <a:rPr lang="en-US" sz="2500">
                <a:solidFill>
                  <a:srgbClr val="100F0D"/>
                </a:solidFill>
                <a:latin typeface="Montserrat Light"/>
              </a:rPr>
              <a:t>2007 - 2016 = hotel Dalmina</a:t>
            </a:r>
          </a:p>
          <a:p>
            <a:pPr>
              <a:lnSpc>
                <a:spcPts val="3500"/>
              </a:lnSpc>
            </a:pPr>
            <a:r>
              <a:rPr lang="en-US" sz="2500">
                <a:solidFill>
                  <a:srgbClr val="100F0D"/>
                </a:solidFill>
                <a:latin typeface="Montserrat Light"/>
              </a:rPr>
              <a:t>2016 - now = Hotel Mondo</a:t>
            </a:r>
          </a:p>
        </p:txBody>
      </p:sp>
      <p:sp>
        <p:nvSpPr>
          <p:cNvPr id="7" name="Freeform 3">
            <a:hlinkClick r:id="rId4" action="ppaction://hlinksldjump"/>
          </p:cNvPr>
          <p:cNvSpPr/>
          <p:nvPr/>
        </p:nvSpPr>
        <p:spPr>
          <a:xfrm>
            <a:off x="785754" y="714345"/>
            <a:ext cx="1571636" cy="928693"/>
          </a:xfrm>
          <a:custGeom>
            <a:avLst/>
            <a:gdLst/>
            <a:ahLst/>
            <a:cxnLst/>
            <a:rect l="l" t="t" r="r" b="b"/>
            <a:pathLst>
              <a:path w="3228284" h="2029759">
                <a:moveTo>
                  <a:pt x="0" y="0"/>
                </a:moveTo>
                <a:lnTo>
                  <a:pt x="3228284" y="0"/>
                </a:lnTo>
                <a:lnTo>
                  <a:pt x="3228284" y="2029759"/>
                </a:lnTo>
                <a:lnTo>
                  <a:pt x="0" y="202975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4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28700" y="9258300"/>
            <a:ext cx="2799147" cy="440074"/>
          </a:xfrm>
          <a:custGeom>
            <a:avLst/>
            <a:gdLst/>
            <a:ahLst/>
            <a:cxnLst/>
            <a:rect l="l" t="t" r="r" b="b"/>
            <a:pathLst>
              <a:path w="2799147" h="440074">
                <a:moveTo>
                  <a:pt x="0" y="0"/>
                </a:moveTo>
                <a:lnTo>
                  <a:pt x="2799147" y="0"/>
                </a:lnTo>
                <a:lnTo>
                  <a:pt x="2799147" y="440074"/>
                </a:lnTo>
                <a:lnTo>
                  <a:pt x="0" y="440074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>
            <a:grpSpLocks noChangeAspect="1"/>
          </p:cNvGrpSpPr>
          <p:nvPr/>
        </p:nvGrpSpPr>
        <p:grpSpPr>
          <a:xfrm>
            <a:off x="1129718" y="6459153"/>
            <a:ext cx="2799147" cy="2799147"/>
            <a:chOff x="0" y="0"/>
            <a:chExt cx="6350000" cy="63500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350000" cy="6351270"/>
            </a:xfrm>
            <a:custGeom>
              <a:avLst/>
              <a:gdLst/>
              <a:ahLst/>
              <a:cxnLst/>
              <a:rect l="l" t="t" r="r" b="b"/>
              <a:pathLst>
                <a:path w="6350000" h="6351270">
                  <a:moveTo>
                    <a:pt x="0" y="5955030"/>
                  </a:moveTo>
                  <a:lnTo>
                    <a:pt x="0" y="394970"/>
                  </a:lnTo>
                  <a:cubicBezTo>
                    <a:pt x="0" y="176530"/>
                    <a:pt x="176530" y="0"/>
                    <a:pt x="394970" y="0"/>
                  </a:cubicBezTo>
                  <a:lnTo>
                    <a:pt x="5956300" y="0"/>
                  </a:lnTo>
                  <a:cubicBezTo>
                    <a:pt x="6173470" y="0"/>
                    <a:pt x="6350000" y="176530"/>
                    <a:pt x="6350000" y="394970"/>
                  </a:cubicBezTo>
                  <a:cubicBezTo>
                    <a:pt x="6350000" y="394970"/>
                    <a:pt x="6350000" y="394970"/>
                    <a:pt x="6350000" y="394970"/>
                  </a:cubicBezTo>
                  <a:lnTo>
                    <a:pt x="6350000" y="5956300"/>
                  </a:lnTo>
                  <a:cubicBezTo>
                    <a:pt x="6350000" y="6174740"/>
                    <a:pt x="6173470" y="6351270"/>
                    <a:pt x="5955030" y="6351270"/>
                  </a:cubicBezTo>
                  <a:lnTo>
                    <a:pt x="5955030" y="6351270"/>
                  </a:lnTo>
                  <a:lnTo>
                    <a:pt x="394970" y="6351270"/>
                  </a:lnTo>
                  <a:cubicBezTo>
                    <a:pt x="176530" y="6350000"/>
                    <a:pt x="0" y="6173470"/>
                    <a:pt x="0" y="5955030"/>
                  </a:cubicBezTo>
                  <a:cubicBezTo>
                    <a:pt x="0" y="5955030"/>
                    <a:pt x="0" y="5955030"/>
                    <a:pt x="0" y="5955030"/>
                  </a:cubicBezTo>
                  <a:close/>
                </a:path>
              </a:pathLst>
            </a:custGeom>
            <a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8690161" y="6459153"/>
            <a:ext cx="2799147" cy="2799147"/>
            <a:chOff x="0" y="0"/>
            <a:chExt cx="6350000" cy="63500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6351270"/>
            </a:xfrm>
            <a:custGeom>
              <a:avLst/>
              <a:gdLst/>
              <a:ahLst/>
              <a:cxnLst/>
              <a:rect l="l" t="t" r="r" b="b"/>
              <a:pathLst>
                <a:path w="6350000" h="6351270">
                  <a:moveTo>
                    <a:pt x="0" y="5955030"/>
                  </a:moveTo>
                  <a:lnTo>
                    <a:pt x="0" y="394970"/>
                  </a:lnTo>
                  <a:cubicBezTo>
                    <a:pt x="0" y="176530"/>
                    <a:pt x="176530" y="0"/>
                    <a:pt x="394970" y="0"/>
                  </a:cubicBezTo>
                  <a:lnTo>
                    <a:pt x="5956300" y="0"/>
                  </a:lnTo>
                  <a:cubicBezTo>
                    <a:pt x="6173470" y="0"/>
                    <a:pt x="6350000" y="176530"/>
                    <a:pt x="6350000" y="394970"/>
                  </a:cubicBezTo>
                  <a:cubicBezTo>
                    <a:pt x="6350000" y="394970"/>
                    <a:pt x="6350000" y="394970"/>
                    <a:pt x="6350000" y="394970"/>
                  </a:cubicBezTo>
                  <a:lnTo>
                    <a:pt x="6350000" y="5956300"/>
                  </a:lnTo>
                  <a:cubicBezTo>
                    <a:pt x="6350000" y="6174740"/>
                    <a:pt x="6173470" y="6351270"/>
                    <a:pt x="5955030" y="6351270"/>
                  </a:cubicBezTo>
                  <a:lnTo>
                    <a:pt x="5955030" y="6351270"/>
                  </a:lnTo>
                  <a:lnTo>
                    <a:pt x="394970" y="6351270"/>
                  </a:lnTo>
                  <a:cubicBezTo>
                    <a:pt x="176530" y="6350000"/>
                    <a:pt x="0" y="6173470"/>
                    <a:pt x="0" y="5955030"/>
                  </a:cubicBezTo>
                  <a:cubicBezTo>
                    <a:pt x="0" y="5955030"/>
                    <a:pt x="0" y="5955030"/>
                    <a:pt x="0" y="5955030"/>
                  </a:cubicBezTo>
                  <a:close/>
                </a:path>
              </a:pathLst>
            </a:custGeom>
            <a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7" name="Freeform 7"/>
          <p:cNvSpPr/>
          <p:nvPr/>
        </p:nvSpPr>
        <p:spPr>
          <a:xfrm>
            <a:off x="1856176" y="5209757"/>
            <a:ext cx="6851587" cy="1077187"/>
          </a:xfrm>
          <a:custGeom>
            <a:avLst/>
            <a:gdLst/>
            <a:ahLst/>
            <a:cxnLst/>
            <a:rect l="l" t="t" r="r" b="b"/>
            <a:pathLst>
              <a:path w="6851587" h="1077187">
                <a:moveTo>
                  <a:pt x="0" y="0"/>
                </a:moveTo>
                <a:lnTo>
                  <a:pt x="6851587" y="0"/>
                </a:lnTo>
                <a:lnTo>
                  <a:pt x="6851587" y="1077187"/>
                </a:lnTo>
                <a:lnTo>
                  <a:pt x="0" y="1077187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</p:sp>
      <p:grpSp>
        <p:nvGrpSpPr>
          <p:cNvPr id="8" name="Group 8"/>
          <p:cNvGrpSpPr>
            <a:grpSpLocks noChangeAspect="1"/>
          </p:cNvGrpSpPr>
          <p:nvPr/>
        </p:nvGrpSpPr>
        <p:grpSpPr>
          <a:xfrm>
            <a:off x="1028700" y="743445"/>
            <a:ext cx="8506539" cy="4784868"/>
            <a:chOff x="0" y="0"/>
            <a:chExt cx="11289030" cy="63500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1287761" cy="6350000"/>
            </a:xfrm>
            <a:custGeom>
              <a:avLst/>
              <a:gdLst/>
              <a:ahLst/>
              <a:cxnLst/>
              <a:rect l="l" t="t" r="r" b="b"/>
              <a:pathLst>
                <a:path w="11287761" h="6350000">
                  <a:moveTo>
                    <a:pt x="0" y="5824220"/>
                  </a:moveTo>
                  <a:lnTo>
                    <a:pt x="0" y="525780"/>
                  </a:lnTo>
                  <a:cubicBezTo>
                    <a:pt x="0" y="234950"/>
                    <a:pt x="234950" y="0"/>
                    <a:pt x="525780" y="0"/>
                  </a:cubicBezTo>
                  <a:lnTo>
                    <a:pt x="10761980" y="0"/>
                  </a:lnTo>
                  <a:cubicBezTo>
                    <a:pt x="11052811" y="0"/>
                    <a:pt x="11287761" y="234950"/>
                    <a:pt x="11287761" y="525780"/>
                  </a:cubicBezTo>
                  <a:lnTo>
                    <a:pt x="11287761" y="5822950"/>
                  </a:lnTo>
                  <a:cubicBezTo>
                    <a:pt x="11287761" y="6113780"/>
                    <a:pt x="11052811" y="6348730"/>
                    <a:pt x="10761980" y="6348730"/>
                  </a:cubicBezTo>
                  <a:lnTo>
                    <a:pt x="525780" y="6348730"/>
                  </a:lnTo>
                  <a:cubicBezTo>
                    <a:pt x="236220" y="6350000"/>
                    <a:pt x="0" y="6115050"/>
                    <a:pt x="0" y="5824220"/>
                  </a:cubicBezTo>
                  <a:cubicBezTo>
                    <a:pt x="0" y="5824220"/>
                    <a:pt x="0" y="5824220"/>
                    <a:pt x="0" y="5824220"/>
                  </a:cubicBezTo>
                  <a:close/>
                </a:path>
              </a:pathLst>
            </a:custGeom>
            <a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10" name="Freeform 10"/>
          <p:cNvSpPr/>
          <p:nvPr/>
        </p:nvSpPr>
        <p:spPr>
          <a:xfrm>
            <a:off x="4909939" y="9258300"/>
            <a:ext cx="2799147" cy="440074"/>
          </a:xfrm>
          <a:custGeom>
            <a:avLst/>
            <a:gdLst/>
            <a:ahLst/>
            <a:cxnLst/>
            <a:rect l="l" t="t" r="r" b="b"/>
            <a:pathLst>
              <a:path w="2799147" h="440074">
                <a:moveTo>
                  <a:pt x="0" y="0"/>
                </a:moveTo>
                <a:lnTo>
                  <a:pt x="2799147" y="0"/>
                </a:lnTo>
                <a:lnTo>
                  <a:pt x="2799147" y="440074"/>
                </a:lnTo>
                <a:lnTo>
                  <a:pt x="0" y="440074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</p:sp>
      <p:grpSp>
        <p:nvGrpSpPr>
          <p:cNvPr id="11" name="Group 11"/>
          <p:cNvGrpSpPr>
            <a:grpSpLocks noChangeAspect="1"/>
          </p:cNvGrpSpPr>
          <p:nvPr/>
        </p:nvGrpSpPr>
        <p:grpSpPr>
          <a:xfrm>
            <a:off x="4909939" y="6459153"/>
            <a:ext cx="2799147" cy="2799147"/>
            <a:chOff x="0" y="0"/>
            <a:chExt cx="6350000" cy="63500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6350000" cy="6351270"/>
            </a:xfrm>
            <a:custGeom>
              <a:avLst/>
              <a:gdLst/>
              <a:ahLst/>
              <a:cxnLst/>
              <a:rect l="l" t="t" r="r" b="b"/>
              <a:pathLst>
                <a:path w="6350000" h="6351270">
                  <a:moveTo>
                    <a:pt x="0" y="5955030"/>
                  </a:moveTo>
                  <a:lnTo>
                    <a:pt x="0" y="394970"/>
                  </a:lnTo>
                  <a:cubicBezTo>
                    <a:pt x="0" y="176530"/>
                    <a:pt x="176530" y="0"/>
                    <a:pt x="394970" y="0"/>
                  </a:cubicBezTo>
                  <a:lnTo>
                    <a:pt x="5956300" y="0"/>
                  </a:lnTo>
                  <a:cubicBezTo>
                    <a:pt x="6173470" y="0"/>
                    <a:pt x="6350000" y="176530"/>
                    <a:pt x="6350000" y="394970"/>
                  </a:cubicBezTo>
                  <a:cubicBezTo>
                    <a:pt x="6350000" y="394970"/>
                    <a:pt x="6350000" y="394970"/>
                    <a:pt x="6350000" y="394970"/>
                  </a:cubicBezTo>
                  <a:lnTo>
                    <a:pt x="6350000" y="5956300"/>
                  </a:lnTo>
                  <a:cubicBezTo>
                    <a:pt x="6350000" y="6174740"/>
                    <a:pt x="6173470" y="6351270"/>
                    <a:pt x="5955030" y="6351270"/>
                  </a:cubicBezTo>
                  <a:lnTo>
                    <a:pt x="5955030" y="6351270"/>
                  </a:lnTo>
                  <a:lnTo>
                    <a:pt x="394970" y="6351270"/>
                  </a:lnTo>
                  <a:cubicBezTo>
                    <a:pt x="176530" y="6350000"/>
                    <a:pt x="0" y="6173470"/>
                    <a:pt x="0" y="5955030"/>
                  </a:cubicBezTo>
                  <a:cubicBezTo>
                    <a:pt x="0" y="5955030"/>
                    <a:pt x="0" y="5955030"/>
                    <a:pt x="0" y="5955030"/>
                  </a:cubicBezTo>
                  <a:close/>
                </a:path>
              </a:pathLst>
            </a:custGeom>
            <a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13" name="Freeform 13"/>
          <p:cNvSpPr/>
          <p:nvPr/>
        </p:nvSpPr>
        <p:spPr>
          <a:xfrm>
            <a:off x="8690161" y="9258300"/>
            <a:ext cx="2799147" cy="440074"/>
          </a:xfrm>
          <a:custGeom>
            <a:avLst/>
            <a:gdLst/>
            <a:ahLst/>
            <a:cxnLst/>
            <a:rect l="l" t="t" r="r" b="b"/>
            <a:pathLst>
              <a:path w="2799147" h="440074">
                <a:moveTo>
                  <a:pt x="0" y="0"/>
                </a:moveTo>
                <a:lnTo>
                  <a:pt x="2799146" y="0"/>
                </a:lnTo>
                <a:lnTo>
                  <a:pt x="2799146" y="440074"/>
                </a:lnTo>
                <a:lnTo>
                  <a:pt x="0" y="440074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</p:sp>
      <p:grpSp>
        <p:nvGrpSpPr>
          <p:cNvPr id="14" name="Group 14"/>
          <p:cNvGrpSpPr>
            <a:grpSpLocks noChangeAspect="1"/>
          </p:cNvGrpSpPr>
          <p:nvPr/>
        </p:nvGrpSpPr>
        <p:grpSpPr>
          <a:xfrm>
            <a:off x="10660018" y="2509130"/>
            <a:ext cx="2799147" cy="2799147"/>
            <a:chOff x="0" y="0"/>
            <a:chExt cx="6350000" cy="63500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350000" cy="6351270"/>
            </a:xfrm>
            <a:custGeom>
              <a:avLst/>
              <a:gdLst/>
              <a:ahLst/>
              <a:cxnLst/>
              <a:rect l="l" t="t" r="r" b="b"/>
              <a:pathLst>
                <a:path w="6350000" h="6351270">
                  <a:moveTo>
                    <a:pt x="0" y="5955030"/>
                  </a:moveTo>
                  <a:lnTo>
                    <a:pt x="0" y="394970"/>
                  </a:lnTo>
                  <a:cubicBezTo>
                    <a:pt x="0" y="176530"/>
                    <a:pt x="176530" y="0"/>
                    <a:pt x="394970" y="0"/>
                  </a:cubicBezTo>
                  <a:lnTo>
                    <a:pt x="5956300" y="0"/>
                  </a:lnTo>
                  <a:cubicBezTo>
                    <a:pt x="6173470" y="0"/>
                    <a:pt x="6350000" y="176530"/>
                    <a:pt x="6350000" y="394970"/>
                  </a:cubicBezTo>
                  <a:cubicBezTo>
                    <a:pt x="6350000" y="394970"/>
                    <a:pt x="6350000" y="394970"/>
                    <a:pt x="6350000" y="394970"/>
                  </a:cubicBezTo>
                  <a:lnTo>
                    <a:pt x="6350000" y="5956300"/>
                  </a:lnTo>
                  <a:cubicBezTo>
                    <a:pt x="6350000" y="6174740"/>
                    <a:pt x="6173470" y="6351270"/>
                    <a:pt x="5955030" y="6351270"/>
                  </a:cubicBezTo>
                  <a:lnTo>
                    <a:pt x="5955030" y="6351270"/>
                  </a:lnTo>
                  <a:lnTo>
                    <a:pt x="394970" y="6351270"/>
                  </a:lnTo>
                  <a:cubicBezTo>
                    <a:pt x="176530" y="6350000"/>
                    <a:pt x="0" y="6173470"/>
                    <a:pt x="0" y="5955030"/>
                  </a:cubicBezTo>
                  <a:cubicBezTo>
                    <a:pt x="0" y="5955030"/>
                    <a:pt x="0" y="5955030"/>
                    <a:pt x="0" y="5955030"/>
                  </a:cubicBezTo>
                  <a:close/>
                </a:path>
              </a:pathLst>
            </a:custGeom>
            <a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16" name="Freeform 16"/>
          <p:cNvSpPr/>
          <p:nvPr/>
        </p:nvSpPr>
        <p:spPr>
          <a:xfrm>
            <a:off x="10660018" y="5294083"/>
            <a:ext cx="2799147" cy="440074"/>
          </a:xfrm>
          <a:custGeom>
            <a:avLst/>
            <a:gdLst/>
            <a:ahLst/>
            <a:cxnLst/>
            <a:rect l="l" t="t" r="r" b="b"/>
            <a:pathLst>
              <a:path w="2799147" h="440074">
                <a:moveTo>
                  <a:pt x="0" y="0"/>
                </a:moveTo>
                <a:lnTo>
                  <a:pt x="2799147" y="0"/>
                </a:lnTo>
                <a:lnTo>
                  <a:pt x="2799147" y="440074"/>
                </a:lnTo>
                <a:lnTo>
                  <a:pt x="0" y="440074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</p:sp>
      <p:grpSp>
        <p:nvGrpSpPr>
          <p:cNvPr id="17" name="Group 17"/>
          <p:cNvGrpSpPr>
            <a:grpSpLocks noChangeAspect="1"/>
          </p:cNvGrpSpPr>
          <p:nvPr/>
        </p:nvGrpSpPr>
        <p:grpSpPr>
          <a:xfrm>
            <a:off x="14234757" y="2509130"/>
            <a:ext cx="2799147" cy="2799147"/>
            <a:chOff x="0" y="0"/>
            <a:chExt cx="6350000" cy="63500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6350000" cy="6351270"/>
            </a:xfrm>
            <a:custGeom>
              <a:avLst/>
              <a:gdLst/>
              <a:ahLst/>
              <a:cxnLst/>
              <a:rect l="l" t="t" r="r" b="b"/>
              <a:pathLst>
                <a:path w="6350000" h="6351270">
                  <a:moveTo>
                    <a:pt x="0" y="5955030"/>
                  </a:moveTo>
                  <a:lnTo>
                    <a:pt x="0" y="394970"/>
                  </a:lnTo>
                  <a:cubicBezTo>
                    <a:pt x="0" y="176530"/>
                    <a:pt x="176530" y="0"/>
                    <a:pt x="394970" y="0"/>
                  </a:cubicBezTo>
                  <a:lnTo>
                    <a:pt x="5956300" y="0"/>
                  </a:lnTo>
                  <a:cubicBezTo>
                    <a:pt x="6173470" y="0"/>
                    <a:pt x="6350000" y="176530"/>
                    <a:pt x="6350000" y="394970"/>
                  </a:cubicBezTo>
                  <a:cubicBezTo>
                    <a:pt x="6350000" y="394970"/>
                    <a:pt x="6350000" y="394970"/>
                    <a:pt x="6350000" y="394970"/>
                  </a:cubicBezTo>
                  <a:lnTo>
                    <a:pt x="6350000" y="5956300"/>
                  </a:lnTo>
                  <a:cubicBezTo>
                    <a:pt x="6350000" y="6174740"/>
                    <a:pt x="6173470" y="6351270"/>
                    <a:pt x="5955030" y="6351270"/>
                  </a:cubicBezTo>
                  <a:lnTo>
                    <a:pt x="5955030" y="6351270"/>
                  </a:lnTo>
                  <a:lnTo>
                    <a:pt x="394970" y="6351270"/>
                  </a:lnTo>
                  <a:cubicBezTo>
                    <a:pt x="176530" y="6350000"/>
                    <a:pt x="0" y="6173470"/>
                    <a:pt x="0" y="5955030"/>
                  </a:cubicBezTo>
                  <a:cubicBezTo>
                    <a:pt x="0" y="5955030"/>
                    <a:pt x="0" y="5955030"/>
                    <a:pt x="0" y="5955030"/>
                  </a:cubicBezTo>
                  <a:close/>
                </a:path>
              </a:pathLst>
            </a:custGeom>
            <a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19" name="Freeform 19"/>
          <p:cNvSpPr/>
          <p:nvPr/>
        </p:nvSpPr>
        <p:spPr>
          <a:xfrm>
            <a:off x="12575157" y="9328747"/>
            <a:ext cx="2799147" cy="440074"/>
          </a:xfrm>
          <a:custGeom>
            <a:avLst/>
            <a:gdLst/>
            <a:ahLst/>
            <a:cxnLst/>
            <a:rect l="l" t="t" r="r" b="b"/>
            <a:pathLst>
              <a:path w="2799147" h="440074">
                <a:moveTo>
                  <a:pt x="0" y="0"/>
                </a:moveTo>
                <a:lnTo>
                  <a:pt x="2799147" y="0"/>
                </a:lnTo>
                <a:lnTo>
                  <a:pt x="2799147" y="440074"/>
                </a:lnTo>
                <a:lnTo>
                  <a:pt x="0" y="440074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</p:sp>
      <p:grpSp>
        <p:nvGrpSpPr>
          <p:cNvPr id="20" name="Group 20"/>
          <p:cNvGrpSpPr>
            <a:grpSpLocks noChangeAspect="1"/>
          </p:cNvGrpSpPr>
          <p:nvPr/>
        </p:nvGrpSpPr>
        <p:grpSpPr>
          <a:xfrm>
            <a:off x="12470382" y="6529600"/>
            <a:ext cx="2799147" cy="2799147"/>
            <a:chOff x="0" y="0"/>
            <a:chExt cx="6350000" cy="635000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6350000" cy="6351270"/>
            </a:xfrm>
            <a:custGeom>
              <a:avLst/>
              <a:gdLst/>
              <a:ahLst/>
              <a:cxnLst/>
              <a:rect l="l" t="t" r="r" b="b"/>
              <a:pathLst>
                <a:path w="6350000" h="6351270">
                  <a:moveTo>
                    <a:pt x="0" y="5955030"/>
                  </a:moveTo>
                  <a:lnTo>
                    <a:pt x="0" y="394970"/>
                  </a:lnTo>
                  <a:cubicBezTo>
                    <a:pt x="0" y="176530"/>
                    <a:pt x="176530" y="0"/>
                    <a:pt x="394970" y="0"/>
                  </a:cubicBezTo>
                  <a:lnTo>
                    <a:pt x="5956300" y="0"/>
                  </a:lnTo>
                  <a:cubicBezTo>
                    <a:pt x="6173470" y="0"/>
                    <a:pt x="6350000" y="176530"/>
                    <a:pt x="6350000" y="394970"/>
                  </a:cubicBezTo>
                  <a:cubicBezTo>
                    <a:pt x="6350000" y="394970"/>
                    <a:pt x="6350000" y="394970"/>
                    <a:pt x="6350000" y="394970"/>
                  </a:cubicBezTo>
                  <a:lnTo>
                    <a:pt x="6350000" y="5956300"/>
                  </a:lnTo>
                  <a:cubicBezTo>
                    <a:pt x="6350000" y="6174740"/>
                    <a:pt x="6173470" y="6351270"/>
                    <a:pt x="5955030" y="6351270"/>
                  </a:cubicBezTo>
                  <a:lnTo>
                    <a:pt x="5955030" y="6351270"/>
                  </a:lnTo>
                  <a:lnTo>
                    <a:pt x="394970" y="6351270"/>
                  </a:lnTo>
                  <a:cubicBezTo>
                    <a:pt x="176530" y="6350000"/>
                    <a:pt x="0" y="6173470"/>
                    <a:pt x="0" y="5955030"/>
                  </a:cubicBezTo>
                  <a:cubicBezTo>
                    <a:pt x="0" y="5955030"/>
                    <a:pt x="0" y="5955030"/>
                    <a:pt x="0" y="5955030"/>
                  </a:cubicBezTo>
                  <a:close/>
                </a:path>
              </a:pathLst>
            </a:custGeom>
            <a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22" name="Freeform 22"/>
          <p:cNvSpPr/>
          <p:nvPr/>
        </p:nvSpPr>
        <p:spPr>
          <a:xfrm>
            <a:off x="16460154" y="9328747"/>
            <a:ext cx="2799147" cy="440074"/>
          </a:xfrm>
          <a:custGeom>
            <a:avLst/>
            <a:gdLst/>
            <a:ahLst/>
            <a:cxnLst/>
            <a:rect l="l" t="t" r="r" b="b"/>
            <a:pathLst>
              <a:path w="2799147" h="440074">
                <a:moveTo>
                  <a:pt x="0" y="0"/>
                </a:moveTo>
                <a:lnTo>
                  <a:pt x="2799146" y="0"/>
                </a:lnTo>
                <a:lnTo>
                  <a:pt x="2799146" y="440074"/>
                </a:lnTo>
                <a:lnTo>
                  <a:pt x="0" y="440074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</p:sp>
      <p:grpSp>
        <p:nvGrpSpPr>
          <p:cNvPr id="23" name="Group 23"/>
          <p:cNvGrpSpPr>
            <a:grpSpLocks noChangeAspect="1"/>
          </p:cNvGrpSpPr>
          <p:nvPr/>
        </p:nvGrpSpPr>
        <p:grpSpPr>
          <a:xfrm>
            <a:off x="16250604" y="6529600"/>
            <a:ext cx="2799147" cy="2799147"/>
            <a:chOff x="0" y="0"/>
            <a:chExt cx="6350000" cy="635000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6350000" cy="6351270"/>
            </a:xfrm>
            <a:custGeom>
              <a:avLst/>
              <a:gdLst/>
              <a:ahLst/>
              <a:cxnLst/>
              <a:rect l="l" t="t" r="r" b="b"/>
              <a:pathLst>
                <a:path w="6350000" h="6351270">
                  <a:moveTo>
                    <a:pt x="0" y="5955030"/>
                  </a:moveTo>
                  <a:lnTo>
                    <a:pt x="0" y="394970"/>
                  </a:lnTo>
                  <a:cubicBezTo>
                    <a:pt x="0" y="176530"/>
                    <a:pt x="176530" y="0"/>
                    <a:pt x="394970" y="0"/>
                  </a:cubicBezTo>
                  <a:lnTo>
                    <a:pt x="5956300" y="0"/>
                  </a:lnTo>
                  <a:cubicBezTo>
                    <a:pt x="6173470" y="0"/>
                    <a:pt x="6350000" y="176530"/>
                    <a:pt x="6350000" y="394970"/>
                  </a:cubicBezTo>
                  <a:cubicBezTo>
                    <a:pt x="6350000" y="394970"/>
                    <a:pt x="6350000" y="394970"/>
                    <a:pt x="6350000" y="394970"/>
                  </a:cubicBezTo>
                  <a:lnTo>
                    <a:pt x="6350000" y="5956300"/>
                  </a:lnTo>
                  <a:cubicBezTo>
                    <a:pt x="6350000" y="6174740"/>
                    <a:pt x="6173470" y="6351270"/>
                    <a:pt x="5955030" y="6351270"/>
                  </a:cubicBezTo>
                  <a:lnTo>
                    <a:pt x="5955030" y="6351270"/>
                  </a:lnTo>
                  <a:lnTo>
                    <a:pt x="394970" y="6351270"/>
                  </a:lnTo>
                  <a:cubicBezTo>
                    <a:pt x="176530" y="6350000"/>
                    <a:pt x="0" y="6173470"/>
                    <a:pt x="0" y="5955030"/>
                  </a:cubicBezTo>
                  <a:cubicBezTo>
                    <a:pt x="0" y="5955030"/>
                    <a:pt x="0" y="5955030"/>
                    <a:pt x="0" y="5955030"/>
                  </a:cubicBezTo>
                  <a:close/>
                </a:path>
              </a:pathLst>
            </a:custGeom>
            <a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25" name="Freeform 25"/>
          <p:cNvSpPr/>
          <p:nvPr/>
        </p:nvSpPr>
        <p:spPr>
          <a:xfrm>
            <a:off x="14234757" y="5308277"/>
            <a:ext cx="2799147" cy="440074"/>
          </a:xfrm>
          <a:custGeom>
            <a:avLst/>
            <a:gdLst/>
            <a:ahLst/>
            <a:cxnLst/>
            <a:rect l="l" t="t" r="r" b="b"/>
            <a:pathLst>
              <a:path w="2799147" h="440074">
                <a:moveTo>
                  <a:pt x="0" y="0"/>
                </a:moveTo>
                <a:lnTo>
                  <a:pt x="2799147" y="0"/>
                </a:lnTo>
                <a:lnTo>
                  <a:pt x="2799147" y="440074"/>
                </a:lnTo>
                <a:lnTo>
                  <a:pt x="0" y="440074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</p:sp>
      <p:grpSp>
        <p:nvGrpSpPr>
          <p:cNvPr id="26" name="Group 26"/>
          <p:cNvGrpSpPr>
            <a:grpSpLocks noChangeAspect="1"/>
          </p:cNvGrpSpPr>
          <p:nvPr/>
        </p:nvGrpSpPr>
        <p:grpSpPr>
          <a:xfrm>
            <a:off x="17859727" y="2509130"/>
            <a:ext cx="2799147" cy="2799147"/>
            <a:chOff x="0" y="0"/>
            <a:chExt cx="6350000" cy="635000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6350000" cy="6351270"/>
            </a:xfrm>
            <a:custGeom>
              <a:avLst/>
              <a:gdLst/>
              <a:ahLst/>
              <a:cxnLst/>
              <a:rect l="l" t="t" r="r" b="b"/>
              <a:pathLst>
                <a:path w="6350000" h="6351270">
                  <a:moveTo>
                    <a:pt x="0" y="5955030"/>
                  </a:moveTo>
                  <a:lnTo>
                    <a:pt x="0" y="394970"/>
                  </a:lnTo>
                  <a:cubicBezTo>
                    <a:pt x="0" y="176530"/>
                    <a:pt x="176530" y="0"/>
                    <a:pt x="394970" y="0"/>
                  </a:cubicBezTo>
                  <a:lnTo>
                    <a:pt x="5956300" y="0"/>
                  </a:lnTo>
                  <a:cubicBezTo>
                    <a:pt x="6173470" y="0"/>
                    <a:pt x="6350000" y="176530"/>
                    <a:pt x="6350000" y="394970"/>
                  </a:cubicBezTo>
                  <a:cubicBezTo>
                    <a:pt x="6350000" y="394970"/>
                    <a:pt x="6350000" y="394970"/>
                    <a:pt x="6350000" y="394970"/>
                  </a:cubicBezTo>
                  <a:lnTo>
                    <a:pt x="6350000" y="5956300"/>
                  </a:lnTo>
                  <a:cubicBezTo>
                    <a:pt x="6350000" y="6174740"/>
                    <a:pt x="6173470" y="6351270"/>
                    <a:pt x="5955030" y="6351270"/>
                  </a:cubicBezTo>
                  <a:lnTo>
                    <a:pt x="5955030" y="6351270"/>
                  </a:lnTo>
                  <a:lnTo>
                    <a:pt x="394970" y="6351270"/>
                  </a:lnTo>
                  <a:cubicBezTo>
                    <a:pt x="176530" y="6350000"/>
                    <a:pt x="0" y="6173470"/>
                    <a:pt x="0" y="5955030"/>
                  </a:cubicBezTo>
                  <a:cubicBezTo>
                    <a:pt x="0" y="5955030"/>
                    <a:pt x="0" y="5955030"/>
                    <a:pt x="0" y="5955030"/>
                  </a:cubicBezTo>
                  <a:close/>
                </a:path>
              </a:pathLst>
            </a:custGeom>
            <a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28" name="Freeform 28"/>
          <p:cNvSpPr/>
          <p:nvPr/>
        </p:nvSpPr>
        <p:spPr>
          <a:xfrm>
            <a:off x="17859727" y="5294083"/>
            <a:ext cx="2799147" cy="440074"/>
          </a:xfrm>
          <a:custGeom>
            <a:avLst/>
            <a:gdLst/>
            <a:ahLst/>
            <a:cxnLst/>
            <a:rect l="l" t="t" r="r" b="b"/>
            <a:pathLst>
              <a:path w="2799147" h="440074">
                <a:moveTo>
                  <a:pt x="0" y="0"/>
                </a:moveTo>
                <a:lnTo>
                  <a:pt x="2799147" y="0"/>
                </a:lnTo>
                <a:lnTo>
                  <a:pt x="2799147" y="440074"/>
                </a:lnTo>
                <a:lnTo>
                  <a:pt x="0" y="440074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</p:sp>
      <p:grpSp>
        <p:nvGrpSpPr>
          <p:cNvPr id="29" name="Group 29"/>
          <p:cNvGrpSpPr>
            <a:grpSpLocks noChangeAspect="1"/>
          </p:cNvGrpSpPr>
          <p:nvPr/>
        </p:nvGrpSpPr>
        <p:grpSpPr>
          <a:xfrm>
            <a:off x="-2470587" y="6459153"/>
            <a:ext cx="2799147" cy="2799147"/>
            <a:chOff x="0" y="0"/>
            <a:chExt cx="6350000" cy="6350000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6350000" cy="6351270"/>
            </a:xfrm>
            <a:custGeom>
              <a:avLst/>
              <a:gdLst/>
              <a:ahLst/>
              <a:cxnLst/>
              <a:rect l="l" t="t" r="r" b="b"/>
              <a:pathLst>
                <a:path w="6350000" h="6351270">
                  <a:moveTo>
                    <a:pt x="0" y="5955030"/>
                  </a:moveTo>
                  <a:lnTo>
                    <a:pt x="0" y="394970"/>
                  </a:lnTo>
                  <a:cubicBezTo>
                    <a:pt x="0" y="176530"/>
                    <a:pt x="176530" y="0"/>
                    <a:pt x="394970" y="0"/>
                  </a:cubicBezTo>
                  <a:lnTo>
                    <a:pt x="5956300" y="0"/>
                  </a:lnTo>
                  <a:cubicBezTo>
                    <a:pt x="6173470" y="0"/>
                    <a:pt x="6350000" y="176530"/>
                    <a:pt x="6350000" y="394970"/>
                  </a:cubicBezTo>
                  <a:cubicBezTo>
                    <a:pt x="6350000" y="394970"/>
                    <a:pt x="6350000" y="394970"/>
                    <a:pt x="6350000" y="394970"/>
                  </a:cubicBezTo>
                  <a:lnTo>
                    <a:pt x="6350000" y="5956300"/>
                  </a:lnTo>
                  <a:cubicBezTo>
                    <a:pt x="6350000" y="6174740"/>
                    <a:pt x="6173470" y="6351270"/>
                    <a:pt x="5955030" y="6351270"/>
                  </a:cubicBezTo>
                  <a:lnTo>
                    <a:pt x="5955030" y="6351270"/>
                  </a:lnTo>
                  <a:lnTo>
                    <a:pt x="394970" y="6351270"/>
                  </a:lnTo>
                  <a:cubicBezTo>
                    <a:pt x="176530" y="6350000"/>
                    <a:pt x="0" y="6173470"/>
                    <a:pt x="0" y="5955030"/>
                  </a:cubicBezTo>
                  <a:cubicBezTo>
                    <a:pt x="0" y="5955030"/>
                    <a:pt x="0" y="5955030"/>
                    <a:pt x="0" y="5955030"/>
                  </a:cubicBezTo>
                  <a:close/>
                </a:path>
              </a:pathLst>
            </a:custGeom>
            <a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31" name="Freeform 31"/>
          <p:cNvSpPr/>
          <p:nvPr/>
        </p:nvSpPr>
        <p:spPr>
          <a:xfrm>
            <a:off x="-2470587" y="9108710"/>
            <a:ext cx="2799147" cy="440074"/>
          </a:xfrm>
          <a:custGeom>
            <a:avLst/>
            <a:gdLst/>
            <a:ahLst/>
            <a:cxnLst/>
            <a:rect l="l" t="t" r="r" b="b"/>
            <a:pathLst>
              <a:path w="2799147" h="440074">
                <a:moveTo>
                  <a:pt x="0" y="0"/>
                </a:moveTo>
                <a:lnTo>
                  <a:pt x="2799147" y="0"/>
                </a:lnTo>
                <a:lnTo>
                  <a:pt x="2799147" y="440074"/>
                </a:lnTo>
                <a:lnTo>
                  <a:pt x="0" y="440074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</p:sp>
      <p:grpSp>
        <p:nvGrpSpPr>
          <p:cNvPr id="32" name="Group 32"/>
          <p:cNvGrpSpPr>
            <a:grpSpLocks noChangeAspect="1"/>
          </p:cNvGrpSpPr>
          <p:nvPr/>
        </p:nvGrpSpPr>
        <p:grpSpPr>
          <a:xfrm>
            <a:off x="-1399573" y="9768821"/>
            <a:ext cx="2799147" cy="2799147"/>
            <a:chOff x="0" y="0"/>
            <a:chExt cx="6350000" cy="6350000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6350000" cy="6351270"/>
            </a:xfrm>
            <a:custGeom>
              <a:avLst/>
              <a:gdLst/>
              <a:ahLst/>
              <a:cxnLst/>
              <a:rect l="l" t="t" r="r" b="b"/>
              <a:pathLst>
                <a:path w="6350000" h="6351270">
                  <a:moveTo>
                    <a:pt x="0" y="5955030"/>
                  </a:moveTo>
                  <a:lnTo>
                    <a:pt x="0" y="394970"/>
                  </a:lnTo>
                  <a:cubicBezTo>
                    <a:pt x="0" y="176530"/>
                    <a:pt x="176530" y="0"/>
                    <a:pt x="394970" y="0"/>
                  </a:cubicBezTo>
                  <a:lnTo>
                    <a:pt x="5956300" y="0"/>
                  </a:lnTo>
                  <a:cubicBezTo>
                    <a:pt x="6173470" y="0"/>
                    <a:pt x="6350000" y="176530"/>
                    <a:pt x="6350000" y="394970"/>
                  </a:cubicBezTo>
                  <a:cubicBezTo>
                    <a:pt x="6350000" y="394970"/>
                    <a:pt x="6350000" y="394970"/>
                    <a:pt x="6350000" y="394970"/>
                  </a:cubicBezTo>
                  <a:lnTo>
                    <a:pt x="6350000" y="5956300"/>
                  </a:lnTo>
                  <a:cubicBezTo>
                    <a:pt x="6350000" y="6174740"/>
                    <a:pt x="6173470" y="6351270"/>
                    <a:pt x="5955030" y="6351270"/>
                  </a:cubicBezTo>
                  <a:lnTo>
                    <a:pt x="5955030" y="6351270"/>
                  </a:lnTo>
                  <a:lnTo>
                    <a:pt x="394970" y="6351270"/>
                  </a:lnTo>
                  <a:cubicBezTo>
                    <a:pt x="176530" y="6350000"/>
                    <a:pt x="0" y="6173470"/>
                    <a:pt x="0" y="5955030"/>
                  </a:cubicBezTo>
                  <a:cubicBezTo>
                    <a:pt x="0" y="5955030"/>
                    <a:pt x="0" y="5955030"/>
                    <a:pt x="0" y="5955030"/>
                  </a:cubicBezTo>
                  <a:close/>
                </a:path>
              </a:pathLst>
            </a:custGeom>
            <a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34" name="Group 34"/>
          <p:cNvGrpSpPr>
            <a:grpSpLocks noChangeAspect="1"/>
          </p:cNvGrpSpPr>
          <p:nvPr/>
        </p:nvGrpSpPr>
        <p:grpSpPr>
          <a:xfrm>
            <a:off x="2250662" y="9768821"/>
            <a:ext cx="2799147" cy="2799147"/>
            <a:chOff x="0" y="0"/>
            <a:chExt cx="6350000" cy="6350000"/>
          </a:xfrm>
        </p:grpSpPr>
        <p:sp>
          <p:nvSpPr>
            <p:cNvPr id="35" name="Freeform 35"/>
            <p:cNvSpPr/>
            <p:nvPr/>
          </p:nvSpPr>
          <p:spPr>
            <a:xfrm>
              <a:off x="0" y="0"/>
              <a:ext cx="6350000" cy="6351270"/>
            </a:xfrm>
            <a:custGeom>
              <a:avLst/>
              <a:gdLst/>
              <a:ahLst/>
              <a:cxnLst/>
              <a:rect l="l" t="t" r="r" b="b"/>
              <a:pathLst>
                <a:path w="6350000" h="6351270">
                  <a:moveTo>
                    <a:pt x="0" y="5955030"/>
                  </a:moveTo>
                  <a:lnTo>
                    <a:pt x="0" y="394970"/>
                  </a:lnTo>
                  <a:cubicBezTo>
                    <a:pt x="0" y="176530"/>
                    <a:pt x="176530" y="0"/>
                    <a:pt x="394970" y="0"/>
                  </a:cubicBezTo>
                  <a:lnTo>
                    <a:pt x="5956300" y="0"/>
                  </a:lnTo>
                  <a:cubicBezTo>
                    <a:pt x="6173470" y="0"/>
                    <a:pt x="6350000" y="176530"/>
                    <a:pt x="6350000" y="394970"/>
                  </a:cubicBezTo>
                  <a:cubicBezTo>
                    <a:pt x="6350000" y="394970"/>
                    <a:pt x="6350000" y="394970"/>
                    <a:pt x="6350000" y="394970"/>
                  </a:cubicBezTo>
                  <a:lnTo>
                    <a:pt x="6350000" y="5956300"/>
                  </a:lnTo>
                  <a:cubicBezTo>
                    <a:pt x="6350000" y="6174740"/>
                    <a:pt x="6173470" y="6351270"/>
                    <a:pt x="5955030" y="6351270"/>
                  </a:cubicBezTo>
                  <a:lnTo>
                    <a:pt x="5955030" y="6351270"/>
                  </a:lnTo>
                  <a:lnTo>
                    <a:pt x="394970" y="6351270"/>
                  </a:lnTo>
                  <a:cubicBezTo>
                    <a:pt x="176530" y="6350000"/>
                    <a:pt x="0" y="6173470"/>
                    <a:pt x="0" y="5955030"/>
                  </a:cubicBezTo>
                  <a:cubicBezTo>
                    <a:pt x="0" y="5955030"/>
                    <a:pt x="0" y="5955030"/>
                    <a:pt x="0" y="5955030"/>
                  </a:cubicBezTo>
                  <a:close/>
                </a:path>
              </a:pathLst>
            </a:custGeom>
            <a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36" name="Group 36"/>
          <p:cNvGrpSpPr>
            <a:grpSpLocks noChangeAspect="1"/>
          </p:cNvGrpSpPr>
          <p:nvPr/>
        </p:nvGrpSpPr>
        <p:grpSpPr>
          <a:xfrm>
            <a:off x="6131902" y="9698374"/>
            <a:ext cx="2799147" cy="2799147"/>
            <a:chOff x="0" y="0"/>
            <a:chExt cx="6350000" cy="6350000"/>
          </a:xfrm>
        </p:grpSpPr>
        <p:sp>
          <p:nvSpPr>
            <p:cNvPr id="37" name="Freeform 37"/>
            <p:cNvSpPr/>
            <p:nvPr/>
          </p:nvSpPr>
          <p:spPr>
            <a:xfrm>
              <a:off x="0" y="0"/>
              <a:ext cx="6350000" cy="6351270"/>
            </a:xfrm>
            <a:custGeom>
              <a:avLst/>
              <a:gdLst/>
              <a:ahLst/>
              <a:cxnLst/>
              <a:rect l="l" t="t" r="r" b="b"/>
              <a:pathLst>
                <a:path w="6350000" h="6351270">
                  <a:moveTo>
                    <a:pt x="0" y="5955030"/>
                  </a:moveTo>
                  <a:lnTo>
                    <a:pt x="0" y="394970"/>
                  </a:lnTo>
                  <a:cubicBezTo>
                    <a:pt x="0" y="176530"/>
                    <a:pt x="176530" y="0"/>
                    <a:pt x="394970" y="0"/>
                  </a:cubicBezTo>
                  <a:lnTo>
                    <a:pt x="5956300" y="0"/>
                  </a:lnTo>
                  <a:cubicBezTo>
                    <a:pt x="6173470" y="0"/>
                    <a:pt x="6350000" y="176530"/>
                    <a:pt x="6350000" y="394970"/>
                  </a:cubicBezTo>
                  <a:cubicBezTo>
                    <a:pt x="6350000" y="394970"/>
                    <a:pt x="6350000" y="394970"/>
                    <a:pt x="6350000" y="394970"/>
                  </a:cubicBezTo>
                  <a:lnTo>
                    <a:pt x="6350000" y="5956300"/>
                  </a:lnTo>
                  <a:cubicBezTo>
                    <a:pt x="6350000" y="6174740"/>
                    <a:pt x="6173470" y="6351270"/>
                    <a:pt x="5955030" y="6351270"/>
                  </a:cubicBezTo>
                  <a:lnTo>
                    <a:pt x="5955030" y="6351270"/>
                  </a:lnTo>
                  <a:lnTo>
                    <a:pt x="394970" y="6351270"/>
                  </a:lnTo>
                  <a:cubicBezTo>
                    <a:pt x="176530" y="6350000"/>
                    <a:pt x="0" y="6173470"/>
                    <a:pt x="0" y="5955030"/>
                  </a:cubicBezTo>
                  <a:cubicBezTo>
                    <a:pt x="0" y="5955030"/>
                    <a:pt x="0" y="5955030"/>
                    <a:pt x="0" y="5955030"/>
                  </a:cubicBezTo>
                  <a:close/>
                </a:path>
              </a:pathLst>
            </a:custGeom>
            <a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38" name="Group 38"/>
          <p:cNvGrpSpPr>
            <a:grpSpLocks noChangeAspect="1"/>
          </p:cNvGrpSpPr>
          <p:nvPr/>
        </p:nvGrpSpPr>
        <p:grpSpPr>
          <a:xfrm>
            <a:off x="10016899" y="9768821"/>
            <a:ext cx="2799147" cy="2799147"/>
            <a:chOff x="0" y="0"/>
            <a:chExt cx="6350000" cy="6350000"/>
          </a:xfrm>
        </p:grpSpPr>
        <p:sp>
          <p:nvSpPr>
            <p:cNvPr id="39" name="Freeform 39"/>
            <p:cNvSpPr/>
            <p:nvPr/>
          </p:nvSpPr>
          <p:spPr>
            <a:xfrm>
              <a:off x="0" y="0"/>
              <a:ext cx="6350000" cy="6351270"/>
            </a:xfrm>
            <a:custGeom>
              <a:avLst/>
              <a:gdLst/>
              <a:ahLst/>
              <a:cxnLst/>
              <a:rect l="l" t="t" r="r" b="b"/>
              <a:pathLst>
                <a:path w="6350000" h="6351270">
                  <a:moveTo>
                    <a:pt x="0" y="5955030"/>
                  </a:moveTo>
                  <a:lnTo>
                    <a:pt x="0" y="394970"/>
                  </a:lnTo>
                  <a:cubicBezTo>
                    <a:pt x="0" y="176530"/>
                    <a:pt x="176530" y="0"/>
                    <a:pt x="394970" y="0"/>
                  </a:cubicBezTo>
                  <a:lnTo>
                    <a:pt x="5956300" y="0"/>
                  </a:lnTo>
                  <a:cubicBezTo>
                    <a:pt x="6173470" y="0"/>
                    <a:pt x="6350000" y="176530"/>
                    <a:pt x="6350000" y="394970"/>
                  </a:cubicBezTo>
                  <a:cubicBezTo>
                    <a:pt x="6350000" y="394970"/>
                    <a:pt x="6350000" y="394970"/>
                    <a:pt x="6350000" y="394970"/>
                  </a:cubicBezTo>
                  <a:lnTo>
                    <a:pt x="6350000" y="5956300"/>
                  </a:lnTo>
                  <a:cubicBezTo>
                    <a:pt x="6350000" y="6174740"/>
                    <a:pt x="6173470" y="6351270"/>
                    <a:pt x="5955030" y="6351270"/>
                  </a:cubicBezTo>
                  <a:lnTo>
                    <a:pt x="5955030" y="6351270"/>
                  </a:lnTo>
                  <a:lnTo>
                    <a:pt x="394970" y="6351270"/>
                  </a:lnTo>
                  <a:cubicBezTo>
                    <a:pt x="176530" y="6350000"/>
                    <a:pt x="0" y="6173470"/>
                    <a:pt x="0" y="5955030"/>
                  </a:cubicBezTo>
                  <a:cubicBezTo>
                    <a:pt x="0" y="5955030"/>
                    <a:pt x="0" y="5955030"/>
                    <a:pt x="0" y="5955030"/>
                  </a:cubicBezTo>
                  <a:close/>
                </a:path>
              </a:pathLst>
            </a:custGeom>
            <a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40" name="Group 40"/>
          <p:cNvGrpSpPr>
            <a:grpSpLocks noChangeAspect="1"/>
          </p:cNvGrpSpPr>
          <p:nvPr/>
        </p:nvGrpSpPr>
        <p:grpSpPr>
          <a:xfrm>
            <a:off x="13869956" y="9768821"/>
            <a:ext cx="2799147" cy="2799147"/>
            <a:chOff x="0" y="0"/>
            <a:chExt cx="6350000" cy="6350000"/>
          </a:xfrm>
        </p:grpSpPr>
        <p:sp>
          <p:nvSpPr>
            <p:cNvPr id="41" name="Freeform 41"/>
            <p:cNvSpPr/>
            <p:nvPr/>
          </p:nvSpPr>
          <p:spPr>
            <a:xfrm>
              <a:off x="0" y="0"/>
              <a:ext cx="6350000" cy="6351270"/>
            </a:xfrm>
            <a:custGeom>
              <a:avLst/>
              <a:gdLst/>
              <a:ahLst/>
              <a:cxnLst/>
              <a:rect l="l" t="t" r="r" b="b"/>
              <a:pathLst>
                <a:path w="6350000" h="6351270">
                  <a:moveTo>
                    <a:pt x="0" y="5955030"/>
                  </a:moveTo>
                  <a:lnTo>
                    <a:pt x="0" y="394970"/>
                  </a:lnTo>
                  <a:cubicBezTo>
                    <a:pt x="0" y="176530"/>
                    <a:pt x="176530" y="0"/>
                    <a:pt x="394970" y="0"/>
                  </a:cubicBezTo>
                  <a:lnTo>
                    <a:pt x="5956300" y="0"/>
                  </a:lnTo>
                  <a:cubicBezTo>
                    <a:pt x="6173470" y="0"/>
                    <a:pt x="6350000" y="176530"/>
                    <a:pt x="6350000" y="394970"/>
                  </a:cubicBezTo>
                  <a:cubicBezTo>
                    <a:pt x="6350000" y="394970"/>
                    <a:pt x="6350000" y="394970"/>
                    <a:pt x="6350000" y="394970"/>
                  </a:cubicBezTo>
                  <a:lnTo>
                    <a:pt x="6350000" y="5956300"/>
                  </a:lnTo>
                  <a:cubicBezTo>
                    <a:pt x="6350000" y="6174740"/>
                    <a:pt x="6173470" y="6351270"/>
                    <a:pt x="5955030" y="6351270"/>
                  </a:cubicBezTo>
                  <a:lnTo>
                    <a:pt x="5955030" y="6351270"/>
                  </a:lnTo>
                  <a:lnTo>
                    <a:pt x="394970" y="6351270"/>
                  </a:lnTo>
                  <a:cubicBezTo>
                    <a:pt x="176530" y="6350000"/>
                    <a:pt x="0" y="6173470"/>
                    <a:pt x="0" y="5955030"/>
                  </a:cubicBezTo>
                  <a:cubicBezTo>
                    <a:pt x="0" y="5955030"/>
                    <a:pt x="0" y="5955030"/>
                    <a:pt x="0" y="5955030"/>
                  </a:cubicBezTo>
                  <a:close/>
                </a:path>
              </a:pathLst>
            </a:custGeom>
            <a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42" name="Group 42"/>
          <p:cNvGrpSpPr>
            <a:grpSpLocks noChangeAspect="1"/>
          </p:cNvGrpSpPr>
          <p:nvPr/>
        </p:nvGrpSpPr>
        <p:grpSpPr>
          <a:xfrm>
            <a:off x="17516827" y="9768821"/>
            <a:ext cx="2799147" cy="2799147"/>
            <a:chOff x="0" y="0"/>
            <a:chExt cx="6350000" cy="6350000"/>
          </a:xfrm>
        </p:grpSpPr>
        <p:sp>
          <p:nvSpPr>
            <p:cNvPr id="43" name="Freeform 43"/>
            <p:cNvSpPr/>
            <p:nvPr/>
          </p:nvSpPr>
          <p:spPr>
            <a:xfrm>
              <a:off x="0" y="0"/>
              <a:ext cx="6350000" cy="6351270"/>
            </a:xfrm>
            <a:custGeom>
              <a:avLst/>
              <a:gdLst/>
              <a:ahLst/>
              <a:cxnLst/>
              <a:rect l="l" t="t" r="r" b="b"/>
              <a:pathLst>
                <a:path w="6350000" h="6351270">
                  <a:moveTo>
                    <a:pt x="0" y="5955030"/>
                  </a:moveTo>
                  <a:lnTo>
                    <a:pt x="0" y="394970"/>
                  </a:lnTo>
                  <a:cubicBezTo>
                    <a:pt x="0" y="176530"/>
                    <a:pt x="176530" y="0"/>
                    <a:pt x="394970" y="0"/>
                  </a:cubicBezTo>
                  <a:lnTo>
                    <a:pt x="5956300" y="0"/>
                  </a:lnTo>
                  <a:cubicBezTo>
                    <a:pt x="6173470" y="0"/>
                    <a:pt x="6350000" y="176530"/>
                    <a:pt x="6350000" y="394970"/>
                  </a:cubicBezTo>
                  <a:cubicBezTo>
                    <a:pt x="6350000" y="394970"/>
                    <a:pt x="6350000" y="394970"/>
                    <a:pt x="6350000" y="394970"/>
                  </a:cubicBezTo>
                  <a:lnTo>
                    <a:pt x="6350000" y="5956300"/>
                  </a:lnTo>
                  <a:cubicBezTo>
                    <a:pt x="6350000" y="6174740"/>
                    <a:pt x="6173470" y="6351270"/>
                    <a:pt x="5955030" y="6351270"/>
                  </a:cubicBezTo>
                  <a:lnTo>
                    <a:pt x="5955030" y="6351270"/>
                  </a:lnTo>
                  <a:lnTo>
                    <a:pt x="394970" y="6351270"/>
                  </a:lnTo>
                  <a:cubicBezTo>
                    <a:pt x="176530" y="6350000"/>
                    <a:pt x="0" y="6173470"/>
                    <a:pt x="0" y="5955030"/>
                  </a:cubicBezTo>
                  <a:cubicBezTo>
                    <a:pt x="0" y="5955030"/>
                    <a:pt x="0" y="5955030"/>
                    <a:pt x="0" y="5955030"/>
                  </a:cubicBezTo>
                  <a:close/>
                </a:path>
              </a:pathLst>
            </a:custGeom>
            <a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44" name="Group 44"/>
          <p:cNvGrpSpPr>
            <a:grpSpLocks noChangeAspect="1"/>
          </p:cNvGrpSpPr>
          <p:nvPr/>
        </p:nvGrpSpPr>
        <p:grpSpPr>
          <a:xfrm>
            <a:off x="10016899" y="-1638757"/>
            <a:ext cx="2799147" cy="2799147"/>
            <a:chOff x="0" y="0"/>
            <a:chExt cx="6350000" cy="6350000"/>
          </a:xfrm>
        </p:grpSpPr>
        <p:sp>
          <p:nvSpPr>
            <p:cNvPr id="45" name="Freeform 45"/>
            <p:cNvSpPr/>
            <p:nvPr/>
          </p:nvSpPr>
          <p:spPr>
            <a:xfrm>
              <a:off x="0" y="0"/>
              <a:ext cx="6350000" cy="6351270"/>
            </a:xfrm>
            <a:custGeom>
              <a:avLst/>
              <a:gdLst/>
              <a:ahLst/>
              <a:cxnLst/>
              <a:rect l="l" t="t" r="r" b="b"/>
              <a:pathLst>
                <a:path w="6350000" h="6351270">
                  <a:moveTo>
                    <a:pt x="0" y="5955030"/>
                  </a:moveTo>
                  <a:lnTo>
                    <a:pt x="0" y="394970"/>
                  </a:lnTo>
                  <a:cubicBezTo>
                    <a:pt x="0" y="176530"/>
                    <a:pt x="176530" y="0"/>
                    <a:pt x="394970" y="0"/>
                  </a:cubicBezTo>
                  <a:lnTo>
                    <a:pt x="5956300" y="0"/>
                  </a:lnTo>
                  <a:cubicBezTo>
                    <a:pt x="6173470" y="0"/>
                    <a:pt x="6350000" y="176530"/>
                    <a:pt x="6350000" y="394970"/>
                  </a:cubicBezTo>
                  <a:cubicBezTo>
                    <a:pt x="6350000" y="394970"/>
                    <a:pt x="6350000" y="394970"/>
                    <a:pt x="6350000" y="394970"/>
                  </a:cubicBezTo>
                  <a:lnTo>
                    <a:pt x="6350000" y="5956300"/>
                  </a:lnTo>
                  <a:cubicBezTo>
                    <a:pt x="6350000" y="6174740"/>
                    <a:pt x="6173470" y="6351270"/>
                    <a:pt x="5955030" y="6351270"/>
                  </a:cubicBezTo>
                  <a:lnTo>
                    <a:pt x="5955030" y="6351270"/>
                  </a:lnTo>
                  <a:lnTo>
                    <a:pt x="394970" y="6351270"/>
                  </a:lnTo>
                  <a:cubicBezTo>
                    <a:pt x="176530" y="6350000"/>
                    <a:pt x="0" y="6173470"/>
                    <a:pt x="0" y="5955030"/>
                  </a:cubicBezTo>
                  <a:cubicBezTo>
                    <a:pt x="0" y="5955030"/>
                    <a:pt x="0" y="5955030"/>
                    <a:pt x="0" y="5955030"/>
                  </a:cubicBezTo>
                  <a:close/>
                </a:path>
              </a:pathLst>
            </a:custGeom>
            <a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46" name="TextBox 46"/>
          <p:cNvSpPr txBox="1"/>
          <p:nvPr/>
        </p:nvSpPr>
        <p:spPr>
          <a:xfrm>
            <a:off x="11416472" y="1261053"/>
            <a:ext cx="5419572" cy="14331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1645"/>
              </a:lnSpc>
              <a:spcBef>
                <a:spcPct val="0"/>
              </a:spcBef>
            </a:pPr>
            <a:r>
              <a:rPr lang="en-US" sz="8439" spc="295">
                <a:solidFill>
                  <a:srgbClr val="8B8B8B"/>
                </a:solidFill>
                <a:latin typeface="Archivo Black"/>
              </a:rPr>
              <a:t>PHOTOS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11489307" y="1265865"/>
            <a:ext cx="5573476" cy="14695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1976"/>
              </a:lnSpc>
              <a:spcBef>
                <a:spcPct val="0"/>
              </a:spcBef>
            </a:pPr>
            <a:r>
              <a:rPr lang="en-US" sz="8678" spc="303">
                <a:solidFill>
                  <a:srgbClr val="010101"/>
                </a:solidFill>
                <a:latin typeface="Archivo Black"/>
              </a:rPr>
              <a:t>PHOTOS</a:t>
            </a:r>
          </a:p>
        </p:txBody>
      </p:sp>
      <p:sp>
        <p:nvSpPr>
          <p:cNvPr id="48" name="Freeform 48"/>
          <p:cNvSpPr/>
          <p:nvPr/>
        </p:nvSpPr>
        <p:spPr>
          <a:xfrm>
            <a:off x="10016899" y="1160390"/>
            <a:ext cx="2799147" cy="440074"/>
          </a:xfrm>
          <a:custGeom>
            <a:avLst/>
            <a:gdLst/>
            <a:ahLst/>
            <a:cxnLst/>
            <a:rect l="l" t="t" r="r" b="b"/>
            <a:pathLst>
              <a:path w="2799147" h="440074">
                <a:moveTo>
                  <a:pt x="0" y="0"/>
                </a:moveTo>
                <a:lnTo>
                  <a:pt x="2799146" y="0"/>
                </a:lnTo>
                <a:lnTo>
                  <a:pt x="2799146" y="440074"/>
                </a:lnTo>
                <a:lnTo>
                  <a:pt x="0" y="440074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</p:sp>
      <p:grpSp>
        <p:nvGrpSpPr>
          <p:cNvPr id="49" name="Group 49"/>
          <p:cNvGrpSpPr>
            <a:grpSpLocks noChangeAspect="1"/>
          </p:cNvGrpSpPr>
          <p:nvPr/>
        </p:nvGrpSpPr>
        <p:grpSpPr>
          <a:xfrm>
            <a:off x="17516827" y="-1638757"/>
            <a:ext cx="2799147" cy="2799147"/>
            <a:chOff x="0" y="0"/>
            <a:chExt cx="6350000" cy="6350000"/>
          </a:xfrm>
        </p:grpSpPr>
        <p:sp>
          <p:nvSpPr>
            <p:cNvPr id="50" name="Freeform 50"/>
            <p:cNvSpPr/>
            <p:nvPr/>
          </p:nvSpPr>
          <p:spPr>
            <a:xfrm>
              <a:off x="0" y="0"/>
              <a:ext cx="6350000" cy="6351270"/>
            </a:xfrm>
            <a:custGeom>
              <a:avLst/>
              <a:gdLst/>
              <a:ahLst/>
              <a:cxnLst/>
              <a:rect l="l" t="t" r="r" b="b"/>
              <a:pathLst>
                <a:path w="6350000" h="6351270">
                  <a:moveTo>
                    <a:pt x="0" y="5955030"/>
                  </a:moveTo>
                  <a:lnTo>
                    <a:pt x="0" y="394970"/>
                  </a:lnTo>
                  <a:cubicBezTo>
                    <a:pt x="0" y="176530"/>
                    <a:pt x="176530" y="0"/>
                    <a:pt x="394970" y="0"/>
                  </a:cubicBezTo>
                  <a:lnTo>
                    <a:pt x="5956300" y="0"/>
                  </a:lnTo>
                  <a:cubicBezTo>
                    <a:pt x="6173470" y="0"/>
                    <a:pt x="6350000" y="176530"/>
                    <a:pt x="6350000" y="394970"/>
                  </a:cubicBezTo>
                  <a:cubicBezTo>
                    <a:pt x="6350000" y="394970"/>
                    <a:pt x="6350000" y="394970"/>
                    <a:pt x="6350000" y="394970"/>
                  </a:cubicBezTo>
                  <a:lnTo>
                    <a:pt x="6350000" y="5956300"/>
                  </a:lnTo>
                  <a:cubicBezTo>
                    <a:pt x="6350000" y="6174740"/>
                    <a:pt x="6173470" y="6351270"/>
                    <a:pt x="5955030" y="6351270"/>
                  </a:cubicBezTo>
                  <a:lnTo>
                    <a:pt x="5955030" y="6351270"/>
                  </a:lnTo>
                  <a:lnTo>
                    <a:pt x="394970" y="6351270"/>
                  </a:lnTo>
                  <a:cubicBezTo>
                    <a:pt x="176530" y="6350000"/>
                    <a:pt x="0" y="6173470"/>
                    <a:pt x="0" y="5955030"/>
                  </a:cubicBezTo>
                  <a:cubicBezTo>
                    <a:pt x="0" y="5955030"/>
                    <a:pt x="0" y="5955030"/>
                    <a:pt x="0" y="5955030"/>
                  </a:cubicBezTo>
                  <a:close/>
                </a:path>
              </a:pathLst>
            </a:custGeom>
            <a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51" name="Group 51"/>
          <p:cNvGrpSpPr>
            <a:grpSpLocks noChangeAspect="1"/>
          </p:cNvGrpSpPr>
          <p:nvPr/>
        </p:nvGrpSpPr>
        <p:grpSpPr>
          <a:xfrm>
            <a:off x="13869956" y="-1638757"/>
            <a:ext cx="2799147" cy="2799147"/>
            <a:chOff x="0" y="0"/>
            <a:chExt cx="6350000" cy="6350000"/>
          </a:xfrm>
        </p:grpSpPr>
        <p:sp>
          <p:nvSpPr>
            <p:cNvPr id="52" name="Freeform 52"/>
            <p:cNvSpPr/>
            <p:nvPr/>
          </p:nvSpPr>
          <p:spPr>
            <a:xfrm>
              <a:off x="0" y="0"/>
              <a:ext cx="6350000" cy="6351270"/>
            </a:xfrm>
            <a:custGeom>
              <a:avLst/>
              <a:gdLst/>
              <a:ahLst/>
              <a:cxnLst/>
              <a:rect l="l" t="t" r="r" b="b"/>
              <a:pathLst>
                <a:path w="6350000" h="6351270">
                  <a:moveTo>
                    <a:pt x="0" y="5955030"/>
                  </a:moveTo>
                  <a:lnTo>
                    <a:pt x="0" y="394970"/>
                  </a:lnTo>
                  <a:cubicBezTo>
                    <a:pt x="0" y="176530"/>
                    <a:pt x="176530" y="0"/>
                    <a:pt x="394970" y="0"/>
                  </a:cubicBezTo>
                  <a:lnTo>
                    <a:pt x="5956300" y="0"/>
                  </a:lnTo>
                  <a:cubicBezTo>
                    <a:pt x="6173470" y="0"/>
                    <a:pt x="6350000" y="176530"/>
                    <a:pt x="6350000" y="394970"/>
                  </a:cubicBezTo>
                  <a:cubicBezTo>
                    <a:pt x="6350000" y="394970"/>
                    <a:pt x="6350000" y="394970"/>
                    <a:pt x="6350000" y="394970"/>
                  </a:cubicBezTo>
                  <a:lnTo>
                    <a:pt x="6350000" y="5956300"/>
                  </a:lnTo>
                  <a:cubicBezTo>
                    <a:pt x="6350000" y="6174740"/>
                    <a:pt x="6173470" y="6351270"/>
                    <a:pt x="5955030" y="6351270"/>
                  </a:cubicBezTo>
                  <a:lnTo>
                    <a:pt x="5955030" y="6351270"/>
                  </a:lnTo>
                  <a:lnTo>
                    <a:pt x="394970" y="6351270"/>
                  </a:lnTo>
                  <a:cubicBezTo>
                    <a:pt x="176530" y="6350000"/>
                    <a:pt x="0" y="6173470"/>
                    <a:pt x="0" y="5955030"/>
                  </a:cubicBezTo>
                  <a:cubicBezTo>
                    <a:pt x="0" y="5955030"/>
                    <a:pt x="0" y="5955030"/>
                    <a:pt x="0" y="5955030"/>
                  </a:cubicBezTo>
                  <a:close/>
                </a:path>
              </a:pathLst>
            </a:custGeom>
            <a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53" name="Freeform 53"/>
          <p:cNvSpPr/>
          <p:nvPr/>
        </p:nvSpPr>
        <p:spPr>
          <a:xfrm>
            <a:off x="13869956" y="1158466"/>
            <a:ext cx="2799147" cy="440074"/>
          </a:xfrm>
          <a:custGeom>
            <a:avLst/>
            <a:gdLst/>
            <a:ahLst/>
            <a:cxnLst/>
            <a:rect l="l" t="t" r="r" b="b"/>
            <a:pathLst>
              <a:path w="2799147" h="440074">
                <a:moveTo>
                  <a:pt x="0" y="0"/>
                </a:moveTo>
                <a:lnTo>
                  <a:pt x="2799146" y="0"/>
                </a:lnTo>
                <a:lnTo>
                  <a:pt x="2799146" y="440074"/>
                </a:lnTo>
                <a:lnTo>
                  <a:pt x="0" y="440074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</p:sp>
      <p:sp>
        <p:nvSpPr>
          <p:cNvPr id="54" name="Freeform 54"/>
          <p:cNvSpPr/>
          <p:nvPr/>
        </p:nvSpPr>
        <p:spPr>
          <a:xfrm>
            <a:off x="17516827" y="1158466"/>
            <a:ext cx="2799147" cy="440074"/>
          </a:xfrm>
          <a:custGeom>
            <a:avLst/>
            <a:gdLst/>
            <a:ahLst/>
            <a:cxnLst/>
            <a:rect l="l" t="t" r="r" b="b"/>
            <a:pathLst>
              <a:path w="2799147" h="440074">
                <a:moveTo>
                  <a:pt x="0" y="0"/>
                </a:moveTo>
                <a:lnTo>
                  <a:pt x="2799147" y="0"/>
                </a:lnTo>
                <a:lnTo>
                  <a:pt x="2799147" y="440074"/>
                </a:lnTo>
                <a:lnTo>
                  <a:pt x="0" y="440074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</p:sp>
      <p:sp>
        <p:nvSpPr>
          <p:cNvPr id="55" name="Freeform 55"/>
          <p:cNvSpPr/>
          <p:nvPr/>
        </p:nvSpPr>
        <p:spPr>
          <a:xfrm>
            <a:off x="5870227" y="-160033"/>
            <a:ext cx="2799147" cy="440074"/>
          </a:xfrm>
          <a:custGeom>
            <a:avLst/>
            <a:gdLst/>
            <a:ahLst/>
            <a:cxnLst/>
            <a:rect l="l" t="t" r="r" b="b"/>
            <a:pathLst>
              <a:path w="2799147" h="440074">
                <a:moveTo>
                  <a:pt x="0" y="0"/>
                </a:moveTo>
                <a:lnTo>
                  <a:pt x="2799147" y="0"/>
                </a:lnTo>
                <a:lnTo>
                  <a:pt x="2799147" y="440074"/>
                </a:lnTo>
                <a:lnTo>
                  <a:pt x="0" y="440074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</p:sp>
      <p:sp>
        <p:nvSpPr>
          <p:cNvPr id="56" name="Freeform 56"/>
          <p:cNvSpPr/>
          <p:nvPr/>
        </p:nvSpPr>
        <p:spPr>
          <a:xfrm>
            <a:off x="1723556" y="-134778"/>
            <a:ext cx="2799147" cy="389565"/>
          </a:xfrm>
          <a:custGeom>
            <a:avLst/>
            <a:gdLst/>
            <a:ahLst/>
            <a:cxnLst/>
            <a:rect l="l" t="t" r="r" b="b"/>
            <a:pathLst>
              <a:path w="2799147" h="389565">
                <a:moveTo>
                  <a:pt x="0" y="0"/>
                </a:moveTo>
                <a:lnTo>
                  <a:pt x="2799146" y="0"/>
                </a:lnTo>
                <a:lnTo>
                  <a:pt x="2799146" y="389564"/>
                </a:lnTo>
                <a:lnTo>
                  <a:pt x="0" y="389564"/>
                </a:lnTo>
                <a:lnTo>
                  <a:pt x="0" y="0"/>
                </a:lnTo>
                <a:close/>
              </a:path>
            </a:pathLst>
          </a:custGeom>
          <a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</p:sp>
      <p:grpSp>
        <p:nvGrpSpPr>
          <p:cNvPr id="57" name="Group 57"/>
          <p:cNvGrpSpPr>
            <a:grpSpLocks noChangeAspect="1"/>
          </p:cNvGrpSpPr>
          <p:nvPr/>
        </p:nvGrpSpPr>
        <p:grpSpPr>
          <a:xfrm>
            <a:off x="-2599122" y="2559639"/>
            <a:ext cx="2799147" cy="2799147"/>
            <a:chOff x="0" y="0"/>
            <a:chExt cx="6350000" cy="6350000"/>
          </a:xfrm>
        </p:grpSpPr>
        <p:sp>
          <p:nvSpPr>
            <p:cNvPr id="58" name="Freeform 58"/>
            <p:cNvSpPr/>
            <p:nvPr/>
          </p:nvSpPr>
          <p:spPr>
            <a:xfrm>
              <a:off x="0" y="0"/>
              <a:ext cx="6350000" cy="6351270"/>
            </a:xfrm>
            <a:custGeom>
              <a:avLst/>
              <a:gdLst/>
              <a:ahLst/>
              <a:cxnLst/>
              <a:rect l="l" t="t" r="r" b="b"/>
              <a:pathLst>
                <a:path w="6350000" h="6351270">
                  <a:moveTo>
                    <a:pt x="0" y="5955030"/>
                  </a:moveTo>
                  <a:lnTo>
                    <a:pt x="0" y="394970"/>
                  </a:lnTo>
                  <a:cubicBezTo>
                    <a:pt x="0" y="176530"/>
                    <a:pt x="176530" y="0"/>
                    <a:pt x="394970" y="0"/>
                  </a:cubicBezTo>
                  <a:lnTo>
                    <a:pt x="5956300" y="0"/>
                  </a:lnTo>
                  <a:cubicBezTo>
                    <a:pt x="6173470" y="0"/>
                    <a:pt x="6350000" y="176530"/>
                    <a:pt x="6350000" y="394970"/>
                  </a:cubicBezTo>
                  <a:cubicBezTo>
                    <a:pt x="6350000" y="394970"/>
                    <a:pt x="6350000" y="394970"/>
                    <a:pt x="6350000" y="394970"/>
                  </a:cubicBezTo>
                  <a:lnTo>
                    <a:pt x="6350000" y="5956300"/>
                  </a:lnTo>
                  <a:cubicBezTo>
                    <a:pt x="6350000" y="6174740"/>
                    <a:pt x="6173470" y="6351270"/>
                    <a:pt x="5955030" y="6351270"/>
                  </a:cubicBezTo>
                  <a:lnTo>
                    <a:pt x="5955030" y="6351270"/>
                  </a:lnTo>
                  <a:lnTo>
                    <a:pt x="394970" y="6351270"/>
                  </a:lnTo>
                  <a:cubicBezTo>
                    <a:pt x="176530" y="6350000"/>
                    <a:pt x="0" y="6173470"/>
                    <a:pt x="0" y="5955030"/>
                  </a:cubicBezTo>
                  <a:cubicBezTo>
                    <a:pt x="0" y="5955030"/>
                    <a:pt x="0" y="5955030"/>
                    <a:pt x="0" y="5955030"/>
                  </a:cubicBezTo>
                  <a:close/>
                </a:path>
              </a:pathLst>
            </a:custGeom>
            <a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59" name="Freeform 59"/>
          <p:cNvSpPr/>
          <p:nvPr/>
        </p:nvSpPr>
        <p:spPr>
          <a:xfrm>
            <a:off x="-2599122" y="5358786"/>
            <a:ext cx="2799147" cy="389565"/>
          </a:xfrm>
          <a:custGeom>
            <a:avLst/>
            <a:gdLst/>
            <a:ahLst/>
            <a:cxnLst/>
            <a:rect l="l" t="t" r="r" b="b"/>
            <a:pathLst>
              <a:path w="2799147" h="389565">
                <a:moveTo>
                  <a:pt x="0" y="0"/>
                </a:moveTo>
                <a:lnTo>
                  <a:pt x="2799147" y="0"/>
                </a:lnTo>
                <a:lnTo>
                  <a:pt x="2799147" y="389565"/>
                </a:lnTo>
                <a:lnTo>
                  <a:pt x="0" y="389565"/>
                </a:lnTo>
                <a:lnTo>
                  <a:pt x="0" y="0"/>
                </a:lnTo>
                <a:close/>
              </a:path>
            </a:pathLst>
          </a:custGeom>
          <a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</p:sp>
      <p:grpSp>
        <p:nvGrpSpPr>
          <p:cNvPr id="60" name="Group 60"/>
          <p:cNvGrpSpPr>
            <a:grpSpLocks noChangeAspect="1"/>
          </p:cNvGrpSpPr>
          <p:nvPr/>
        </p:nvGrpSpPr>
        <p:grpSpPr>
          <a:xfrm>
            <a:off x="-2470587" y="-1640680"/>
            <a:ext cx="2799147" cy="2799147"/>
            <a:chOff x="0" y="0"/>
            <a:chExt cx="6350000" cy="6350000"/>
          </a:xfrm>
        </p:grpSpPr>
        <p:sp>
          <p:nvSpPr>
            <p:cNvPr id="61" name="Freeform 61"/>
            <p:cNvSpPr/>
            <p:nvPr/>
          </p:nvSpPr>
          <p:spPr>
            <a:xfrm>
              <a:off x="0" y="0"/>
              <a:ext cx="6350000" cy="6351270"/>
            </a:xfrm>
            <a:custGeom>
              <a:avLst/>
              <a:gdLst/>
              <a:ahLst/>
              <a:cxnLst/>
              <a:rect l="l" t="t" r="r" b="b"/>
              <a:pathLst>
                <a:path w="6350000" h="6351270">
                  <a:moveTo>
                    <a:pt x="0" y="5955030"/>
                  </a:moveTo>
                  <a:lnTo>
                    <a:pt x="0" y="394970"/>
                  </a:lnTo>
                  <a:cubicBezTo>
                    <a:pt x="0" y="176530"/>
                    <a:pt x="176530" y="0"/>
                    <a:pt x="394970" y="0"/>
                  </a:cubicBezTo>
                  <a:lnTo>
                    <a:pt x="5956300" y="0"/>
                  </a:lnTo>
                  <a:cubicBezTo>
                    <a:pt x="6173470" y="0"/>
                    <a:pt x="6350000" y="176530"/>
                    <a:pt x="6350000" y="394970"/>
                  </a:cubicBezTo>
                  <a:cubicBezTo>
                    <a:pt x="6350000" y="394970"/>
                    <a:pt x="6350000" y="394970"/>
                    <a:pt x="6350000" y="394970"/>
                  </a:cubicBezTo>
                  <a:lnTo>
                    <a:pt x="6350000" y="5956300"/>
                  </a:lnTo>
                  <a:cubicBezTo>
                    <a:pt x="6350000" y="6174740"/>
                    <a:pt x="6173470" y="6351270"/>
                    <a:pt x="5955030" y="6351270"/>
                  </a:cubicBezTo>
                  <a:lnTo>
                    <a:pt x="5955030" y="6351270"/>
                  </a:lnTo>
                  <a:lnTo>
                    <a:pt x="394970" y="6351270"/>
                  </a:lnTo>
                  <a:cubicBezTo>
                    <a:pt x="176530" y="6350000"/>
                    <a:pt x="0" y="6173470"/>
                    <a:pt x="0" y="5955030"/>
                  </a:cubicBezTo>
                  <a:cubicBezTo>
                    <a:pt x="0" y="5955030"/>
                    <a:pt x="0" y="5955030"/>
                    <a:pt x="0" y="5955030"/>
                  </a:cubicBezTo>
                  <a:close/>
                </a:path>
              </a:pathLst>
            </a:custGeom>
            <a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62" name="Freeform 62"/>
          <p:cNvSpPr/>
          <p:nvPr/>
        </p:nvSpPr>
        <p:spPr>
          <a:xfrm>
            <a:off x="-2470587" y="1028700"/>
            <a:ext cx="2799147" cy="389565"/>
          </a:xfrm>
          <a:custGeom>
            <a:avLst/>
            <a:gdLst/>
            <a:ahLst/>
            <a:cxnLst/>
            <a:rect l="l" t="t" r="r" b="b"/>
            <a:pathLst>
              <a:path w="2799147" h="389565">
                <a:moveTo>
                  <a:pt x="0" y="0"/>
                </a:moveTo>
                <a:lnTo>
                  <a:pt x="2799147" y="0"/>
                </a:lnTo>
                <a:lnTo>
                  <a:pt x="2799147" y="389565"/>
                </a:lnTo>
                <a:lnTo>
                  <a:pt x="0" y="389565"/>
                </a:lnTo>
                <a:lnTo>
                  <a:pt x="0" y="0"/>
                </a:lnTo>
                <a:close/>
              </a:path>
            </a:pathLst>
          </a:custGeom>
          <a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</p:sp>
      <p:sp>
        <p:nvSpPr>
          <p:cNvPr id="64" name="Freeform 3">
            <a:hlinkClick r:id="rId13" action="ppaction://hlinksldjump"/>
          </p:cNvPr>
          <p:cNvSpPr/>
          <p:nvPr/>
        </p:nvSpPr>
        <p:spPr>
          <a:xfrm>
            <a:off x="714316" y="357154"/>
            <a:ext cx="1143008" cy="714380"/>
          </a:xfrm>
          <a:custGeom>
            <a:avLst/>
            <a:gdLst/>
            <a:ahLst/>
            <a:cxnLst/>
            <a:rect l="l" t="t" r="r" b="b"/>
            <a:pathLst>
              <a:path w="3228284" h="2029759">
                <a:moveTo>
                  <a:pt x="0" y="0"/>
                </a:moveTo>
                <a:lnTo>
                  <a:pt x="3228284" y="0"/>
                </a:lnTo>
                <a:lnTo>
                  <a:pt x="3228284" y="2029759"/>
                </a:lnTo>
                <a:lnTo>
                  <a:pt x="0" y="2029759"/>
                </a:lnTo>
                <a:lnTo>
                  <a:pt x="0" y="0"/>
                </a:lnTo>
                <a:close/>
              </a:path>
            </a:pathLst>
          </a:custGeom>
          <a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4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982857" y="3576824"/>
            <a:ext cx="3849898" cy="4784036"/>
            <a:chOff x="0" y="0"/>
            <a:chExt cx="1013965" cy="125999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013965" cy="1259993"/>
            </a:xfrm>
            <a:custGeom>
              <a:avLst/>
              <a:gdLst/>
              <a:ahLst/>
              <a:cxnLst/>
              <a:rect l="l" t="t" r="r" b="b"/>
              <a:pathLst>
                <a:path w="1013965" h="1259993">
                  <a:moveTo>
                    <a:pt x="40219" y="0"/>
                  </a:moveTo>
                  <a:lnTo>
                    <a:pt x="973746" y="0"/>
                  </a:lnTo>
                  <a:cubicBezTo>
                    <a:pt x="984413" y="0"/>
                    <a:pt x="994643" y="4237"/>
                    <a:pt x="1002185" y="11780"/>
                  </a:cubicBezTo>
                  <a:cubicBezTo>
                    <a:pt x="1009728" y="19322"/>
                    <a:pt x="1013965" y="29552"/>
                    <a:pt x="1013965" y="40219"/>
                  </a:cubicBezTo>
                  <a:lnTo>
                    <a:pt x="1013965" y="1219774"/>
                  </a:lnTo>
                  <a:cubicBezTo>
                    <a:pt x="1013965" y="1230441"/>
                    <a:pt x="1009728" y="1240671"/>
                    <a:pt x="1002185" y="1248213"/>
                  </a:cubicBezTo>
                  <a:cubicBezTo>
                    <a:pt x="994643" y="1255756"/>
                    <a:pt x="984413" y="1259993"/>
                    <a:pt x="973746" y="1259993"/>
                  </a:cubicBezTo>
                  <a:lnTo>
                    <a:pt x="40219" y="1259993"/>
                  </a:lnTo>
                  <a:cubicBezTo>
                    <a:pt x="29552" y="1259993"/>
                    <a:pt x="19322" y="1255756"/>
                    <a:pt x="11780" y="1248213"/>
                  </a:cubicBezTo>
                  <a:cubicBezTo>
                    <a:pt x="4237" y="1240671"/>
                    <a:pt x="0" y="1230441"/>
                    <a:pt x="0" y="1219774"/>
                  </a:cubicBezTo>
                  <a:lnTo>
                    <a:pt x="0" y="40219"/>
                  </a:lnTo>
                  <a:cubicBezTo>
                    <a:pt x="0" y="29552"/>
                    <a:pt x="4237" y="19322"/>
                    <a:pt x="11780" y="11780"/>
                  </a:cubicBezTo>
                  <a:cubicBezTo>
                    <a:pt x="19322" y="4237"/>
                    <a:pt x="29552" y="0"/>
                    <a:pt x="40219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5715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3000330" y="2928924"/>
            <a:ext cx="3849898" cy="3158435"/>
            <a:chOff x="4602" y="-307765"/>
            <a:chExt cx="1013965" cy="831850"/>
          </a:xfrm>
        </p:grpSpPr>
        <p:sp>
          <p:nvSpPr>
            <p:cNvPr id="6" name="Freeform 6"/>
            <p:cNvSpPr/>
            <p:nvPr/>
          </p:nvSpPr>
          <p:spPr>
            <a:xfrm>
              <a:off x="4602" y="-6727"/>
              <a:ext cx="1013965" cy="232238"/>
            </a:xfrm>
            <a:custGeom>
              <a:avLst/>
              <a:gdLst/>
              <a:ahLst/>
              <a:cxnLst/>
              <a:rect l="l" t="t" r="r" b="b"/>
              <a:pathLst>
                <a:path w="1013965" h="232238">
                  <a:moveTo>
                    <a:pt x="0" y="0"/>
                  </a:moveTo>
                  <a:lnTo>
                    <a:pt x="1013965" y="0"/>
                  </a:lnTo>
                  <a:lnTo>
                    <a:pt x="1013965" y="232238"/>
                  </a:lnTo>
                  <a:lnTo>
                    <a:pt x="0" y="232238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79862" y="-307765"/>
              <a:ext cx="812800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r>
                <a:rPr lang="en-US" sz="2199" dirty="0">
                  <a:solidFill>
                    <a:srgbClr val="FFFFFF"/>
                  </a:solidFill>
                  <a:latin typeface="Montserrat Classic"/>
                </a:rPr>
                <a:t>Pondelok 18. 09.</a:t>
              </a:r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790598" y="933450"/>
            <a:ext cx="15468702" cy="28555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589"/>
              </a:lnSpc>
            </a:pPr>
            <a:r>
              <a:rPr lang="en-US" sz="5499" spc="43">
                <a:solidFill>
                  <a:srgbClr val="010101"/>
                </a:solidFill>
                <a:latin typeface="Archivo Black"/>
              </a:rPr>
              <a:t>DESCRIPTION OF PERFORMED ACTIVITIES</a:t>
            </a:r>
          </a:p>
          <a:p>
            <a:pPr marL="0" lvl="0" indent="0" algn="ctr">
              <a:lnSpc>
                <a:spcPts val="7589"/>
              </a:lnSpc>
              <a:spcBef>
                <a:spcPct val="0"/>
              </a:spcBef>
            </a:pPr>
            <a:endParaRPr/>
          </a:p>
        </p:txBody>
      </p:sp>
      <p:sp>
        <p:nvSpPr>
          <p:cNvPr id="9" name="TextBox 9"/>
          <p:cNvSpPr txBox="1"/>
          <p:nvPr/>
        </p:nvSpPr>
        <p:spPr>
          <a:xfrm>
            <a:off x="3063498" y="5556294"/>
            <a:ext cx="3688615" cy="1266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39749" lvl="1" indent="-269875">
              <a:lnSpc>
                <a:spcPts val="3449"/>
              </a:lnSpc>
              <a:buFont typeface="Arial"/>
              <a:buChar char="•"/>
            </a:pPr>
            <a:r>
              <a:rPr lang="en-US" sz="2499" spc="244" dirty="0">
                <a:solidFill>
                  <a:srgbClr val="231F20"/>
                </a:solidFill>
                <a:latin typeface="Montserrat Light"/>
              </a:rPr>
              <a:t>check in</a:t>
            </a:r>
          </a:p>
          <a:p>
            <a:pPr marL="539749" lvl="1" indent="-269875">
              <a:lnSpc>
                <a:spcPts val="3449"/>
              </a:lnSpc>
              <a:buFont typeface="Arial"/>
              <a:buChar char="•"/>
            </a:pPr>
            <a:r>
              <a:rPr lang="en-US" sz="2499" spc="244" dirty="0">
                <a:solidFill>
                  <a:srgbClr val="231F20"/>
                </a:solidFill>
                <a:latin typeface="Montserrat Light"/>
              </a:rPr>
              <a:t>Entering rooming lists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7228243" y="3576824"/>
            <a:ext cx="3849898" cy="4784036"/>
            <a:chOff x="0" y="0"/>
            <a:chExt cx="1013965" cy="1259993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013965" cy="1259993"/>
            </a:xfrm>
            <a:custGeom>
              <a:avLst/>
              <a:gdLst/>
              <a:ahLst/>
              <a:cxnLst/>
              <a:rect l="l" t="t" r="r" b="b"/>
              <a:pathLst>
                <a:path w="1013965" h="1259993">
                  <a:moveTo>
                    <a:pt x="40219" y="0"/>
                  </a:moveTo>
                  <a:lnTo>
                    <a:pt x="973746" y="0"/>
                  </a:lnTo>
                  <a:cubicBezTo>
                    <a:pt x="984413" y="0"/>
                    <a:pt x="994643" y="4237"/>
                    <a:pt x="1002185" y="11780"/>
                  </a:cubicBezTo>
                  <a:cubicBezTo>
                    <a:pt x="1009728" y="19322"/>
                    <a:pt x="1013965" y="29552"/>
                    <a:pt x="1013965" y="40219"/>
                  </a:cubicBezTo>
                  <a:lnTo>
                    <a:pt x="1013965" y="1219774"/>
                  </a:lnTo>
                  <a:cubicBezTo>
                    <a:pt x="1013965" y="1230441"/>
                    <a:pt x="1009728" y="1240671"/>
                    <a:pt x="1002185" y="1248213"/>
                  </a:cubicBezTo>
                  <a:cubicBezTo>
                    <a:pt x="994643" y="1255756"/>
                    <a:pt x="984413" y="1259993"/>
                    <a:pt x="973746" y="1259993"/>
                  </a:cubicBezTo>
                  <a:lnTo>
                    <a:pt x="40219" y="1259993"/>
                  </a:lnTo>
                  <a:cubicBezTo>
                    <a:pt x="29552" y="1259993"/>
                    <a:pt x="19322" y="1255756"/>
                    <a:pt x="11780" y="1248213"/>
                  </a:cubicBezTo>
                  <a:cubicBezTo>
                    <a:pt x="4237" y="1240671"/>
                    <a:pt x="0" y="1230441"/>
                    <a:pt x="0" y="1219774"/>
                  </a:cubicBezTo>
                  <a:lnTo>
                    <a:pt x="0" y="40219"/>
                  </a:lnTo>
                  <a:cubicBezTo>
                    <a:pt x="0" y="29552"/>
                    <a:pt x="4237" y="19322"/>
                    <a:pt x="11780" y="11780"/>
                  </a:cubicBezTo>
                  <a:cubicBezTo>
                    <a:pt x="19322" y="4237"/>
                    <a:pt x="29552" y="0"/>
                    <a:pt x="40219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5715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2" name="TextBox 12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1473629" y="3576824"/>
            <a:ext cx="3849898" cy="4784036"/>
            <a:chOff x="0" y="0"/>
            <a:chExt cx="1013965" cy="1259993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013965" cy="1259993"/>
            </a:xfrm>
            <a:custGeom>
              <a:avLst/>
              <a:gdLst/>
              <a:ahLst/>
              <a:cxnLst/>
              <a:rect l="l" t="t" r="r" b="b"/>
              <a:pathLst>
                <a:path w="1013965" h="1259993">
                  <a:moveTo>
                    <a:pt x="40219" y="0"/>
                  </a:moveTo>
                  <a:lnTo>
                    <a:pt x="973746" y="0"/>
                  </a:lnTo>
                  <a:cubicBezTo>
                    <a:pt x="984413" y="0"/>
                    <a:pt x="994643" y="4237"/>
                    <a:pt x="1002185" y="11780"/>
                  </a:cubicBezTo>
                  <a:cubicBezTo>
                    <a:pt x="1009728" y="19322"/>
                    <a:pt x="1013965" y="29552"/>
                    <a:pt x="1013965" y="40219"/>
                  </a:cubicBezTo>
                  <a:lnTo>
                    <a:pt x="1013965" y="1219774"/>
                  </a:lnTo>
                  <a:cubicBezTo>
                    <a:pt x="1013965" y="1230441"/>
                    <a:pt x="1009728" y="1240671"/>
                    <a:pt x="1002185" y="1248213"/>
                  </a:cubicBezTo>
                  <a:cubicBezTo>
                    <a:pt x="994643" y="1255756"/>
                    <a:pt x="984413" y="1259993"/>
                    <a:pt x="973746" y="1259993"/>
                  </a:cubicBezTo>
                  <a:lnTo>
                    <a:pt x="40219" y="1259993"/>
                  </a:lnTo>
                  <a:cubicBezTo>
                    <a:pt x="29552" y="1259993"/>
                    <a:pt x="19322" y="1255756"/>
                    <a:pt x="11780" y="1248213"/>
                  </a:cubicBezTo>
                  <a:cubicBezTo>
                    <a:pt x="4237" y="1240671"/>
                    <a:pt x="0" y="1230441"/>
                    <a:pt x="0" y="1219774"/>
                  </a:cubicBezTo>
                  <a:lnTo>
                    <a:pt x="0" y="40219"/>
                  </a:lnTo>
                  <a:cubicBezTo>
                    <a:pt x="0" y="29552"/>
                    <a:pt x="4237" y="19322"/>
                    <a:pt x="11780" y="11780"/>
                  </a:cubicBezTo>
                  <a:cubicBezTo>
                    <a:pt x="19322" y="4237"/>
                    <a:pt x="29552" y="0"/>
                    <a:pt x="40219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5715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5" name="TextBox 15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7228243" y="3000359"/>
            <a:ext cx="3849898" cy="3158435"/>
            <a:chOff x="0" y="-288951"/>
            <a:chExt cx="1013965" cy="83185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1013965" cy="232238"/>
            </a:xfrm>
            <a:custGeom>
              <a:avLst/>
              <a:gdLst/>
              <a:ahLst/>
              <a:cxnLst/>
              <a:rect l="l" t="t" r="r" b="b"/>
              <a:pathLst>
                <a:path w="1013965" h="232238">
                  <a:moveTo>
                    <a:pt x="0" y="0"/>
                  </a:moveTo>
                  <a:lnTo>
                    <a:pt x="1013965" y="0"/>
                  </a:lnTo>
                  <a:lnTo>
                    <a:pt x="1013965" y="232238"/>
                  </a:lnTo>
                  <a:lnTo>
                    <a:pt x="0" y="232238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90633" y="-288951"/>
              <a:ext cx="812800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r>
                <a:rPr lang="en-US" sz="2199" dirty="0">
                  <a:solidFill>
                    <a:srgbClr val="FFFFFF"/>
                  </a:solidFill>
                  <a:latin typeface="Montserrat Classic"/>
                </a:rPr>
                <a:t>Utorok 19. 09.</a:t>
              </a:r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11478191" y="2928920"/>
            <a:ext cx="3849898" cy="3158435"/>
            <a:chOff x="0" y="-307766"/>
            <a:chExt cx="1013965" cy="83185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1013965" cy="232238"/>
            </a:xfrm>
            <a:custGeom>
              <a:avLst/>
              <a:gdLst/>
              <a:ahLst/>
              <a:cxnLst/>
              <a:rect l="l" t="t" r="r" b="b"/>
              <a:pathLst>
                <a:path w="1013965" h="232238">
                  <a:moveTo>
                    <a:pt x="0" y="0"/>
                  </a:moveTo>
                  <a:lnTo>
                    <a:pt x="1013965" y="0"/>
                  </a:lnTo>
                  <a:lnTo>
                    <a:pt x="1013965" y="232238"/>
                  </a:lnTo>
                  <a:lnTo>
                    <a:pt x="0" y="232238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81387" y="-307766"/>
              <a:ext cx="812800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r>
                <a:rPr lang="en-US" sz="2199" dirty="0">
                  <a:solidFill>
                    <a:srgbClr val="FFFFFF"/>
                  </a:solidFill>
                  <a:latin typeface="Montserrat Classic"/>
                </a:rPr>
                <a:t>Streda 20. 09.</a:t>
              </a:r>
            </a:p>
          </p:txBody>
        </p:sp>
      </p:grpSp>
      <p:sp>
        <p:nvSpPr>
          <p:cNvPr id="22" name="TextBox 22"/>
          <p:cNvSpPr txBox="1"/>
          <p:nvPr/>
        </p:nvSpPr>
        <p:spPr>
          <a:xfrm>
            <a:off x="7286612" y="5500690"/>
            <a:ext cx="3688615" cy="1695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39749" lvl="1" indent="-269875">
              <a:lnSpc>
                <a:spcPts val="3449"/>
              </a:lnSpc>
              <a:buFont typeface="Arial"/>
              <a:buChar char="•"/>
            </a:pPr>
            <a:r>
              <a:rPr lang="en-US" sz="2499" spc="244" dirty="0">
                <a:solidFill>
                  <a:srgbClr val="231F20"/>
                </a:solidFill>
                <a:latin typeface="Montserrat Light"/>
              </a:rPr>
              <a:t>entering rooming lists</a:t>
            </a:r>
          </a:p>
          <a:p>
            <a:pPr marL="539749" lvl="1" indent="-269875">
              <a:lnSpc>
                <a:spcPts val="3449"/>
              </a:lnSpc>
              <a:buFont typeface="Arial"/>
              <a:buChar char="•"/>
            </a:pPr>
            <a:r>
              <a:rPr lang="en-US" sz="2499" spc="244" dirty="0">
                <a:solidFill>
                  <a:srgbClr val="231F20"/>
                </a:solidFill>
                <a:latin typeface="Montserrat Light"/>
              </a:rPr>
              <a:t> Answering calls and e-mails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1558832" y="5556294"/>
            <a:ext cx="3688615" cy="1266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39749" lvl="1" indent="-269875">
              <a:lnSpc>
                <a:spcPts val="3449"/>
              </a:lnSpc>
              <a:buFont typeface="Arial"/>
              <a:buChar char="•"/>
            </a:pPr>
            <a:r>
              <a:rPr lang="en-US" sz="2499" spc="244">
                <a:solidFill>
                  <a:srgbClr val="231F20"/>
                </a:solidFill>
                <a:latin typeface="Montserrat Light"/>
              </a:rPr>
              <a:t>check out</a:t>
            </a:r>
          </a:p>
          <a:p>
            <a:pPr marL="539749" lvl="1" indent="-269875">
              <a:lnSpc>
                <a:spcPts val="3449"/>
              </a:lnSpc>
              <a:buFont typeface="Arial"/>
              <a:buChar char="•"/>
            </a:pPr>
            <a:r>
              <a:rPr lang="en-US" sz="2499" spc="244">
                <a:solidFill>
                  <a:srgbClr val="231F20"/>
                </a:solidFill>
                <a:latin typeface="Montserrat Light"/>
              </a:rPr>
              <a:t>making key cards</a:t>
            </a:r>
          </a:p>
        </p:txBody>
      </p:sp>
      <p:sp>
        <p:nvSpPr>
          <p:cNvPr id="25" name="Freeform 3">
            <a:hlinkClick r:id="rId2" action="ppaction://hlinksldjump"/>
          </p:cNvPr>
          <p:cNvSpPr/>
          <p:nvPr/>
        </p:nvSpPr>
        <p:spPr>
          <a:xfrm>
            <a:off x="785754" y="714345"/>
            <a:ext cx="1571636" cy="928693"/>
          </a:xfrm>
          <a:custGeom>
            <a:avLst/>
            <a:gdLst/>
            <a:ahLst/>
            <a:cxnLst/>
            <a:rect l="l" t="t" r="r" b="b"/>
            <a:pathLst>
              <a:path w="3228284" h="2029759">
                <a:moveTo>
                  <a:pt x="0" y="0"/>
                </a:moveTo>
                <a:lnTo>
                  <a:pt x="3228284" y="0"/>
                </a:lnTo>
                <a:lnTo>
                  <a:pt x="3228284" y="2029759"/>
                </a:lnTo>
                <a:lnTo>
                  <a:pt x="0" y="202975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4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982857" y="3576824"/>
            <a:ext cx="3849898" cy="4784036"/>
            <a:chOff x="0" y="0"/>
            <a:chExt cx="1013965" cy="125999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013965" cy="1259993"/>
            </a:xfrm>
            <a:custGeom>
              <a:avLst/>
              <a:gdLst/>
              <a:ahLst/>
              <a:cxnLst/>
              <a:rect l="l" t="t" r="r" b="b"/>
              <a:pathLst>
                <a:path w="1013965" h="1259993">
                  <a:moveTo>
                    <a:pt x="40219" y="0"/>
                  </a:moveTo>
                  <a:lnTo>
                    <a:pt x="973746" y="0"/>
                  </a:lnTo>
                  <a:cubicBezTo>
                    <a:pt x="984413" y="0"/>
                    <a:pt x="994643" y="4237"/>
                    <a:pt x="1002185" y="11780"/>
                  </a:cubicBezTo>
                  <a:cubicBezTo>
                    <a:pt x="1009728" y="19322"/>
                    <a:pt x="1013965" y="29552"/>
                    <a:pt x="1013965" y="40219"/>
                  </a:cubicBezTo>
                  <a:lnTo>
                    <a:pt x="1013965" y="1219774"/>
                  </a:lnTo>
                  <a:cubicBezTo>
                    <a:pt x="1013965" y="1230441"/>
                    <a:pt x="1009728" y="1240671"/>
                    <a:pt x="1002185" y="1248213"/>
                  </a:cubicBezTo>
                  <a:cubicBezTo>
                    <a:pt x="994643" y="1255756"/>
                    <a:pt x="984413" y="1259993"/>
                    <a:pt x="973746" y="1259993"/>
                  </a:cubicBezTo>
                  <a:lnTo>
                    <a:pt x="40219" y="1259993"/>
                  </a:lnTo>
                  <a:cubicBezTo>
                    <a:pt x="29552" y="1259993"/>
                    <a:pt x="19322" y="1255756"/>
                    <a:pt x="11780" y="1248213"/>
                  </a:cubicBezTo>
                  <a:cubicBezTo>
                    <a:pt x="4237" y="1240671"/>
                    <a:pt x="0" y="1230441"/>
                    <a:pt x="0" y="1219774"/>
                  </a:cubicBezTo>
                  <a:lnTo>
                    <a:pt x="0" y="40219"/>
                  </a:lnTo>
                  <a:cubicBezTo>
                    <a:pt x="0" y="29552"/>
                    <a:pt x="4237" y="19322"/>
                    <a:pt x="11780" y="11780"/>
                  </a:cubicBezTo>
                  <a:cubicBezTo>
                    <a:pt x="19322" y="4237"/>
                    <a:pt x="29552" y="0"/>
                    <a:pt x="40219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5715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2982857" y="2928921"/>
            <a:ext cx="3849898" cy="3158435"/>
            <a:chOff x="0" y="-307766"/>
            <a:chExt cx="1013965" cy="83185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013965" cy="232238"/>
            </a:xfrm>
            <a:custGeom>
              <a:avLst/>
              <a:gdLst/>
              <a:ahLst/>
              <a:cxnLst/>
              <a:rect l="l" t="t" r="r" b="b"/>
              <a:pathLst>
                <a:path w="1013965" h="232238">
                  <a:moveTo>
                    <a:pt x="0" y="0"/>
                  </a:moveTo>
                  <a:lnTo>
                    <a:pt x="1013965" y="0"/>
                  </a:lnTo>
                  <a:lnTo>
                    <a:pt x="1013965" y="232238"/>
                  </a:lnTo>
                  <a:lnTo>
                    <a:pt x="0" y="232238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117492" y="-307766"/>
              <a:ext cx="812800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r>
                <a:rPr lang="en-US" sz="2199" dirty="0">
                  <a:solidFill>
                    <a:srgbClr val="FFFFFF"/>
                  </a:solidFill>
                  <a:latin typeface="Montserrat Classic"/>
                </a:rPr>
                <a:t>Štvrtok 21. 09.</a:t>
              </a:r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3063498" y="5556294"/>
            <a:ext cx="3688615" cy="838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39749" lvl="1" indent="-269875">
              <a:lnSpc>
                <a:spcPts val="3449"/>
              </a:lnSpc>
              <a:buFont typeface="Arial"/>
              <a:buChar char="•"/>
            </a:pPr>
            <a:r>
              <a:rPr lang="en-US" sz="2499" spc="244">
                <a:solidFill>
                  <a:srgbClr val="231F20"/>
                </a:solidFill>
                <a:latin typeface="Montserrat Light"/>
              </a:rPr>
              <a:t>evidencia of temperature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7228243" y="3576824"/>
            <a:ext cx="3849898" cy="4784036"/>
            <a:chOff x="0" y="0"/>
            <a:chExt cx="1013965" cy="1259993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013965" cy="1259993"/>
            </a:xfrm>
            <a:custGeom>
              <a:avLst/>
              <a:gdLst/>
              <a:ahLst/>
              <a:cxnLst/>
              <a:rect l="l" t="t" r="r" b="b"/>
              <a:pathLst>
                <a:path w="1013965" h="1259993">
                  <a:moveTo>
                    <a:pt x="40219" y="0"/>
                  </a:moveTo>
                  <a:lnTo>
                    <a:pt x="973746" y="0"/>
                  </a:lnTo>
                  <a:cubicBezTo>
                    <a:pt x="984413" y="0"/>
                    <a:pt x="994643" y="4237"/>
                    <a:pt x="1002185" y="11780"/>
                  </a:cubicBezTo>
                  <a:cubicBezTo>
                    <a:pt x="1009728" y="19322"/>
                    <a:pt x="1013965" y="29552"/>
                    <a:pt x="1013965" y="40219"/>
                  </a:cubicBezTo>
                  <a:lnTo>
                    <a:pt x="1013965" y="1219774"/>
                  </a:lnTo>
                  <a:cubicBezTo>
                    <a:pt x="1013965" y="1230441"/>
                    <a:pt x="1009728" y="1240671"/>
                    <a:pt x="1002185" y="1248213"/>
                  </a:cubicBezTo>
                  <a:cubicBezTo>
                    <a:pt x="994643" y="1255756"/>
                    <a:pt x="984413" y="1259993"/>
                    <a:pt x="973746" y="1259993"/>
                  </a:cubicBezTo>
                  <a:lnTo>
                    <a:pt x="40219" y="1259993"/>
                  </a:lnTo>
                  <a:cubicBezTo>
                    <a:pt x="29552" y="1259993"/>
                    <a:pt x="19322" y="1255756"/>
                    <a:pt x="11780" y="1248213"/>
                  </a:cubicBezTo>
                  <a:cubicBezTo>
                    <a:pt x="4237" y="1240671"/>
                    <a:pt x="0" y="1230441"/>
                    <a:pt x="0" y="1219774"/>
                  </a:cubicBezTo>
                  <a:lnTo>
                    <a:pt x="0" y="40219"/>
                  </a:lnTo>
                  <a:cubicBezTo>
                    <a:pt x="0" y="29552"/>
                    <a:pt x="4237" y="19322"/>
                    <a:pt x="11780" y="11780"/>
                  </a:cubicBezTo>
                  <a:cubicBezTo>
                    <a:pt x="19322" y="4237"/>
                    <a:pt x="29552" y="0"/>
                    <a:pt x="40219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5715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1" name="TextBox 11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1473629" y="3576824"/>
            <a:ext cx="3849898" cy="4784036"/>
            <a:chOff x="0" y="0"/>
            <a:chExt cx="1013965" cy="1259993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013965" cy="1259993"/>
            </a:xfrm>
            <a:custGeom>
              <a:avLst/>
              <a:gdLst/>
              <a:ahLst/>
              <a:cxnLst/>
              <a:rect l="l" t="t" r="r" b="b"/>
              <a:pathLst>
                <a:path w="1013965" h="1259993">
                  <a:moveTo>
                    <a:pt x="40219" y="0"/>
                  </a:moveTo>
                  <a:lnTo>
                    <a:pt x="973746" y="0"/>
                  </a:lnTo>
                  <a:cubicBezTo>
                    <a:pt x="984413" y="0"/>
                    <a:pt x="994643" y="4237"/>
                    <a:pt x="1002185" y="11780"/>
                  </a:cubicBezTo>
                  <a:cubicBezTo>
                    <a:pt x="1009728" y="19322"/>
                    <a:pt x="1013965" y="29552"/>
                    <a:pt x="1013965" y="40219"/>
                  </a:cubicBezTo>
                  <a:lnTo>
                    <a:pt x="1013965" y="1219774"/>
                  </a:lnTo>
                  <a:cubicBezTo>
                    <a:pt x="1013965" y="1230441"/>
                    <a:pt x="1009728" y="1240671"/>
                    <a:pt x="1002185" y="1248213"/>
                  </a:cubicBezTo>
                  <a:cubicBezTo>
                    <a:pt x="994643" y="1255756"/>
                    <a:pt x="984413" y="1259993"/>
                    <a:pt x="973746" y="1259993"/>
                  </a:cubicBezTo>
                  <a:lnTo>
                    <a:pt x="40219" y="1259993"/>
                  </a:lnTo>
                  <a:cubicBezTo>
                    <a:pt x="29552" y="1259993"/>
                    <a:pt x="19322" y="1255756"/>
                    <a:pt x="11780" y="1248213"/>
                  </a:cubicBezTo>
                  <a:cubicBezTo>
                    <a:pt x="4237" y="1240671"/>
                    <a:pt x="0" y="1230441"/>
                    <a:pt x="0" y="1219774"/>
                  </a:cubicBezTo>
                  <a:lnTo>
                    <a:pt x="0" y="40219"/>
                  </a:lnTo>
                  <a:cubicBezTo>
                    <a:pt x="0" y="29552"/>
                    <a:pt x="4237" y="19322"/>
                    <a:pt x="11780" y="11780"/>
                  </a:cubicBezTo>
                  <a:cubicBezTo>
                    <a:pt x="19322" y="4237"/>
                    <a:pt x="29552" y="0"/>
                    <a:pt x="40219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5715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4" name="TextBox 14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7228243" y="3000359"/>
            <a:ext cx="3849898" cy="3158435"/>
            <a:chOff x="0" y="-288951"/>
            <a:chExt cx="1013965" cy="83185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013965" cy="232238"/>
            </a:xfrm>
            <a:custGeom>
              <a:avLst/>
              <a:gdLst/>
              <a:ahLst/>
              <a:cxnLst/>
              <a:rect l="l" t="t" r="r" b="b"/>
              <a:pathLst>
                <a:path w="1013965" h="232238">
                  <a:moveTo>
                    <a:pt x="0" y="0"/>
                  </a:moveTo>
                  <a:lnTo>
                    <a:pt x="1013965" y="0"/>
                  </a:lnTo>
                  <a:lnTo>
                    <a:pt x="1013965" y="232238"/>
                  </a:lnTo>
                  <a:lnTo>
                    <a:pt x="0" y="232238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109448" y="-288951"/>
              <a:ext cx="812800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r>
                <a:rPr lang="en-US" sz="2199" dirty="0">
                  <a:solidFill>
                    <a:srgbClr val="FFFFFF"/>
                  </a:solidFill>
                  <a:latin typeface="Montserrat Classic"/>
                </a:rPr>
                <a:t>Piatok 22. 09.</a:t>
              </a:r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11478191" y="3000359"/>
            <a:ext cx="3849898" cy="3158435"/>
            <a:chOff x="0" y="-288951"/>
            <a:chExt cx="1013965" cy="83185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013965" cy="232238"/>
            </a:xfrm>
            <a:custGeom>
              <a:avLst/>
              <a:gdLst/>
              <a:ahLst/>
              <a:cxnLst/>
              <a:rect l="l" t="t" r="r" b="b"/>
              <a:pathLst>
                <a:path w="1013965" h="232238">
                  <a:moveTo>
                    <a:pt x="0" y="0"/>
                  </a:moveTo>
                  <a:lnTo>
                    <a:pt x="1013965" y="0"/>
                  </a:lnTo>
                  <a:lnTo>
                    <a:pt x="1013965" y="232238"/>
                  </a:lnTo>
                  <a:lnTo>
                    <a:pt x="0" y="232238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20" name="TextBox 20"/>
            <p:cNvSpPr txBox="1"/>
            <p:nvPr/>
          </p:nvSpPr>
          <p:spPr>
            <a:xfrm>
              <a:off x="81387" y="-288951"/>
              <a:ext cx="812800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r>
                <a:rPr lang="en-US" sz="2199" dirty="0">
                  <a:solidFill>
                    <a:srgbClr val="FFFFFF"/>
                  </a:solidFill>
                  <a:latin typeface="Montserrat Classic"/>
                </a:rPr>
                <a:t>Pondelok 25. 09.</a:t>
              </a:r>
            </a:p>
          </p:txBody>
        </p:sp>
      </p:grpSp>
      <p:sp>
        <p:nvSpPr>
          <p:cNvPr id="21" name="TextBox 21"/>
          <p:cNvSpPr txBox="1"/>
          <p:nvPr/>
        </p:nvSpPr>
        <p:spPr>
          <a:xfrm>
            <a:off x="7286612" y="5643566"/>
            <a:ext cx="3688615" cy="409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39749" lvl="1" indent="-269875">
              <a:lnSpc>
                <a:spcPts val="3449"/>
              </a:lnSpc>
              <a:buFont typeface="Arial"/>
              <a:buChar char="•"/>
            </a:pPr>
            <a:r>
              <a:rPr lang="en-US" sz="2499" spc="244" dirty="0">
                <a:solidFill>
                  <a:srgbClr val="231F20"/>
                </a:solidFill>
                <a:latin typeface="Montserrat Light"/>
              </a:rPr>
              <a:t>Hotel tour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1558832" y="5556294"/>
            <a:ext cx="3688615" cy="1695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39749" lvl="1" indent="-269875">
              <a:lnSpc>
                <a:spcPts val="3449"/>
              </a:lnSpc>
              <a:buFont typeface="Arial"/>
              <a:buChar char="•"/>
            </a:pPr>
            <a:r>
              <a:rPr lang="en-US" sz="2499" spc="244">
                <a:solidFill>
                  <a:srgbClr val="231F20"/>
                </a:solidFill>
                <a:latin typeface="Montserrat Light"/>
              </a:rPr>
              <a:t>vytváranie faktúr</a:t>
            </a:r>
          </a:p>
          <a:p>
            <a:pPr marL="539749" lvl="1" indent="-269875">
              <a:lnSpc>
                <a:spcPts val="3449"/>
              </a:lnSpc>
              <a:buFont typeface="Arial"/>
              <a:buChar char="•"/>
            </a:pPr>
            <a:r>
              <a:rPr lang="en-US" sz="2499" spc="244">
                <a:solidFill>
                  <a:srgbClr val="231F20"/>
                </a:solidFill>
                <a:latin typeface="Montserrat Light"/>
              </a:rPr>
              <a:t>check out</a:t>
            </a:r>
          </a:p>
          <a:p>
            <a:pPr marL="539749" lvl="1" indent="-269875">
              <a:lnSpc>
                <a:spcPts val="3449"/>
              </a:lnSpc>
              <a:buFont typeface="Arial"/>
              <a:buChar char="•"/>
            </a:pPr>
            <a:r>
              <a:rPr lang="en-US" sz="2499" spc="244">
                <a:solidFill>
                  <a:srgbClr val="231F20"/>
                </a:solidFill>
                <a:latin typeface="Montserrat Light"/>
              </a:rPr>
              <a:t>komunication with clients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790598" y="933450"/>
            <a:ext cx="15468702" cy="28555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589"/>
              </a:lnSpc>
            </a:pPr>
            <a:r>
              <a:rPr lang="en-US" sz="5499" spc="43">
                <a:solidFill>
                  <a:srgbClr val="010101"/>
                </a:solidFill>
                <a:latin typeface="Archivo Black"/>
              </a:rPr>
              <a:t>DESCRIPTION OF PERFORMED ACTIVITIES</a:t>
            </a:r>
          </a:p>
          <a:p>
            <a:pPr marL="0" lvl="0" indent="0" algn="ctr">
              <a:lnSpc>
                <a:spcPts val="7589"/>
              </a:lnSpc>
              <a:spcBef>
                <a:spcPct val="0"/>
              </a:spcBef>
            </a:pPr>
            <a:endParaRPr/>
          </a:p>
        </p:txBody>
      </p:sp>
      <p:sp>
        <p:nvSpPr>
          <p:cNvPr id="25" name="Freeform 3">
            <a:hlinkClick r:id="rId2" action="ppaction://hlinksldjump"/>
          </p:cNvPr>
          <p:cNvSpPr/>
          <p:nvPr/>
        </p:nvSpPr>
        <p:spPr>
          <a:xfrm>
            <a:off x="785754" y="714345"/>
            <a:ext cx="1571636" cy="928693"/>
          </a:xfrm>
          <a:custGeom>
            <a:avLst/>
            <a:gdLst/>
            <a:ahLst/>
            <a:cxnLst/>
            <a:rect l="l" t="t" r="r" b="b"/>
            <a:pathLst>
              <a:path w="3228284" h="2029759">
                <a:moveTo>
                  <a:pt x="0" y="0"/>
                </a:moveTo>
                <a:lnTo>
                  <a:pt x="3228284" y="0"/>
                </a:lnTo>
                <a:lnTo>
                  <a:pt x="3228284" y="2029759"/>
                </a:lnTo>
                <a:lnTo>
                  <a:pt x="0" y="202975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4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75707" y="3729224"/>
            <a:ext cx="3849898" cy="4784036"/>
            <a:chOff x="0" y="0"/>
            <a:chExt cx="1013965" cy="125999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013965" cy="1259993"/>
            </a:xfrm>
            <a:custGeom>
              <a:avLst/>
              <a:gdLst/>
              <a:ahLst/>
              <a:cxnLst/>
              <a:rect l="l" t="t" r="r" b="b"/>
              <a:pathLst>
                <a:path w="1013965" h="1259993">
                  <a:moveTo>
                    <a:pt x="40219" y="0"/>
                  </a:moveTo>
                  <a:lnTo>
                    <a:pt x="973746" y="0"/>
                  </a:lnTo>
                  <a:cubicBezTo>
                    <a:pt x="984413" y="0"/>
                    <a:pt x="994643" y="4237"/>
                    <a:pt x="1002185" y="11780"/>
                  </a:cubicBezTo>
                  <a:cubicBezTo>
                    <a:pt x="1009728" y="19322"/>
                    <a:pt x="1013965" y="29552"/>
                    <a:pt x="1013965" y="40219"/>
                  </a:cubicBezTo>
                  <a:lnTo>
                    <a:pt x="1013965" y="1219774"/>
                  </a:lnTo>
                  <a:cubicBezTo>
                    <a:pt x="1013965" y="1230441"/>
                    <a:pt x="1009728" y="1240671"/>
                    <a:pt x="1002185" y="1248213"/>
                  </a:cubicBezTo>
                  <a:cubicBezTo>
                    <a:pt x="994643" y="1255756"/>
                    <a:pt x="984413" y="1259993"/>
                    <a:pt x="973746" y="1259993"/>
                  </a:cubicBezTo>
                  <a:lnTo>
                    <a:pt x="40219" y="1259993"/>
                  </a:lnTo>
                  <a:cubicBezTo>
                    <a:pt x="29552" y="1259993"/>
                    <a:pt x="19322" y="1255756"/>
                    <a:pt x="11780" y="1248213"/>
                  </a:cubicBezTo>
                  <a:cubicBezTo>
                    <a:pt x="4237" y="1240671"/>
                    <a:pt x="0" y="1230441"/>
                    <a:pt x="0" y="1219774"/>
                  </a:cubicBezTo>
                  <a:lnTo>
                    <a:pt x="0" y="40219"/>
                  </a:lnTo>
                  <a:cubicBezTo>
                    <a:pt x="0" y="29552"/>
                    <a:pt x="4237" y="19322"/>
                    <a:pt x="11780" y="11780"/>
                  </a:cubicBezTo>
                  <a:cubicBezTo>
                    <a:pt x="19322" y="4237"/>
                    <a:pt x="29552" y="0"/>
                    <a:pt x="40219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5715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875707" y="3071796"/>
            <a:ext cx="3849898" cy="3158435"/>
            <a:chOff x="0" y="-313395"/>
            <a:chExt cx="1013965" cy="83185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013965" cy="232238"/>
            </a:xfrm>
            <a:custGeom>
              <a:avLst/>
              <a:gdLst/>
              <a:ahLst/>
              <a:cxnLst/>
              <a:rect l="l" t="t" r="r" b="b"/>
              <a:pathLst>
                <a:path w="1013965" h="232238">
                  <a:moveTo>
                    <a:pt x="0" y="0"/>
                  </a:moveTo>
                  <a:lnTo>
                    <a:pt x="1013965" y="0"/>
                  </a:lnTo>
                  <a:lnTo>
                    <a:pt x="1013965" y="232238"/>
                  </a:lnTo>
                  <a:lnTo>
                    <a:pt x="0" y="232238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126828" y="-313395"/>
              <a:ext cx="812800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r>
                <a:rPr lang="en-US" sz="2199" dirty="0">
                  <a:solidFill>
                    <a:srgbClr val="FFFFFF"/>
                  </a:solidFill>
                  <a:latin typeface="Montserrat Classic"/>
                </a:rPr>
                <a:t>Utorok 26. 09.</a:t>
              </a:r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956348" y="5770607"/>
            <a:ext cx="3688615" cy="1695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39749" lvl="1" indent="-269875">
              <a:lnSpc>
                <a:spcPts val="3449"/>
              </a:lnSpc>
              <a:buFont typeface="Arial"/>
              <a:buChar char="•"/>
            </a:pPr>
            <a:r>
              <a:rPr lang="en-US" sz="2499" spc="244" dirty="0">
                <a:solidFill>
                  <a:srgbClr val="231F20"/>
                </a:solidFill>
                <a:latin typeface="Montserrat Light"/>
              </a:rPr>
              <a:t>making key cards</a:t>
            </a:r>
          </a:p>
          <a:p>
            <a:pPr marL="539749" lvl="1" indent="-269875">
              <a:lnSpc>
                <a:spcPts val="3449"/>
              </a:lnSpc>
              <a:buFont typeface="Arial"/>
              <a:buChar char="•"/>
            </a:pPr>
            <a:r>
              <a:rPr lang="en-US" sz="2499" spc="244" dirty="0">
                <a:solidFill>
                  <a:srgbClr val="231F20"/>
                </a:solidFill>
                <a:latin typeface="Montserrat Light"/>
              </a:rPr>
              <a:t>communication with clients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5067153" y="3729224"/>
            <a:ext cx="3849898" cy="4784036"/>
            <a:chOff x="0" y="0"/>
            <a:chExt cx="1013965" cy="1259993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013965" cy="1259993"/>
            </a:xfrm>
            <a:custGeom>
              <a:avLst/>
              <a:gdLst/>
              <a:ahLst/>
              <a:cxnLst/>
              <a:rect l="l" t="t" r="r" b="b"/>
              <a:pathLst>
                <a:path w="1013965" h="1259993">
                  <a:moveTo>
                    <a:pt x="40219" y="0"/>
                  </a:moveTo>
                  <a:lnTo>
                    <a:pt x="973746" y="0"/>
                  </a:lnTo>
                  <a:cubicBezTo>
                    <a:pt x="984413" y="0"/>
                    <a:pt x="994643" y="4237"/>
                    <a:pt x="1002185" y="11780"/>
                  </a:cubicBezTo>
                  <a:cubicBezTo>
                    <a:pt x="1009728" y="19322"/>
                    <a:pt x="1013965" y="29552"/>
                    <a:pt x="1013965" y="40219"/>
                  </a:cubicBezTo>
                  <a:lnTo>
                    <a:pt x="1013965" y="1219774"/>
                  </a:lnTo>
                  <a:cubicBezTo>
                    <a:pt x="1013965" y="1230441"/>
                    <a:pt x="1009728" y="1240671"/>
                    <a:pt x="1002185" y="1248213"/>
                  </a:cubicBezTo>
                  <a:cubicBezTo>
                    <a:pt x="994643" y="1255756"/>
                    <a:pt x="984413" y="1259993"/>
                    <a:pt x="973746" y="1259993"/>
                  </a:cubicBezTo>
                  <a:lnTo>
                    <a:pt x="40219" y="1259993"/>
                  </a:lnTo>
                  <a:cubicBezTo>
                    <a:pt x="29552" y="1259993"/>
                    <a:pt x="19322" y="1255756"/>
                    <a:pt x="11780" y="1248213"/>
                  </a:cubicBezTo>
                  <a:cubicBezTo>
                    <a:pt x="4237" y="1240671"/>
                    <a:pt x="0" y="1230441"/>
                    <a:pt x="0" y="1219774"/>
                  </a:cubicBezTo>
                  <a:lnTo>
                    <a:pt x="0" y="40219"/>
                  </a:lnTo>
                  <a:cubicBezTo>
                    <a:pt x="0" y="29552"/>
                    <a:pt x="4237" y="19322"/>
                    <a:pt x="11780" y="11780"/>
                  </a:cubicBezTo>
                  <a:cubicBezTo>
                    <a:pt x="19322" y="4237"/>
                    <a:pt x="29552" y="0"/>
                    <a:pt x="40219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5715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1" name="TextBox 11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3362582" y="3729224"/>
            <a:ext cx="3849898" cy="4784036"/>
            <a:chOff x="0" y="0"/>
            <a:chExt cx="1013965" cy="1259993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013965" cy="1259993"/>
            </a:xfrm>
            <a:custGeom>
              <a:avLst/>
              <a:gdLst/>
              <a:ahLst/>
              <a:cxnLst/>
              <a:rect l="l" t="t" r="r" b="b"/>
              <a:pathLst>
                <a:path w="1013965" h="1259993">
                  <a:moveTo>
                    <a:pt x="40219" y="0"/>
                  </a:moveTo>
                  <a:lnTo>
                    <a:pt x="973746" y="0"/>
                  </a:lnTo>
                  <a:cubicBezTo>
                    <a:pt x="984413" y="0"/>
                    <a:pt x="994643" y="4237"/>
                    <a:pt x="1002185" y="11780"/>
                  </a:cubicBezTo>
                  <a:cubicBezTo>
                    <a:pt x="1009728" y="19322"/>
                    <a:pt x="1013965" y="29552"/>
                    <a:pt x="1013965" y="40219"/>
                  </a:cubicBezTo>
                  <a:lnTo>
                    <a:pt x="1013965" y="1219774"/>
                  </a:lnTo>
                  <a:cubicBezTo>
                    <a:pt x="1013965" y="1230441"/>
                    <a:pt x="1009728" y="1240671"/>
                    <a:pt x="1002185" y="1248213"/>
                  </a:cubicBezTo>
                  <a:cubicBezTo>
                    <a:pt x="994643" y="1255756"/>
                    <a:pt x="984413" y="1259993"/>
                    <a:pt x="973746" y="1259993"/>
                  </a:cubicBezTo>
                  <a:lnTo>
                    <a:pt x="40219" y="1259993"/>
                  </a:lnTo>
                  <a:cubicBezTo>
                    <a:pt x="29552" y="1259993"/>
                    <a:pt x="19322" y="1255756"/>
                    <a:pt x="11780" y="1248213"/>
                  </a:cubicBezTo>
                  <a:cubicBezTo>
                    <a:pt x="4237" y="1240671"/>
                    <a:pt x="0" y="1230441"/>
                    <a:pt x="0" y="1219774"/>
                  </a:cubicBezTo>
                  <a:lnTo>
                    <a:pt x="0" y="40219"/>
                  </a:lnTo>
                  <a:cubicBezTo>
                    <a:pt x="0" y="29552"/>
                    <a:pt x="4237" y="19322"/>
                    <a:pt x="11780" y="11780"/>
                  </a:cubicBezTo>
                  <a:cubicBezTo>
                    <a:pt x="19322" y="4237"/>
                    <a:pt x="29552" y="0"/>
                    <a:pt x="40219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5715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4" name="TextBox 14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5072034" y="3071798"/>
            <a:ext cx="3849898" cy="3158435"/>
            <a:chOff x="0" y="-301039"/>
            <a:chExt cx="1013965" cy="83185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013965" cy="232238"/>
            </a:xfrm>
            <a:custGeom>
              <a:avLst/>
              <a:gdLst/>
              <a:ahLst/>
              <a:cxnLst/>
              <a:rect l="l" t="t" r="r" b="b"/>
              <a:pathLst>
                <a:path w="1013965" h="232238">
                  <a:moveTo>
                    <a:pt x="0" y="0"/>
                  </a:moveTo>
                  <a:lnTo>
                    <a:pt x="1013965" y="0"/>
                  </a:lnTo>
                  <a:lnTo>
                    <a:pt x="1013965" y="232238"/>
                  </a:lnTo>
                  <a:lnTo>
                    <a:pt x="0" y="232238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112890" y="-301039"/>
              <a:ext cx="812800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r>
                <a:rPr lang="en-US" sz="2199" dirty="0">
                  <a:solidFill>
                    <a:srgbClr val="FFFFFF"/>
                  </a:solidFill>
                  <a:latin typeface="Montserrat Classic"/>
                </a:rPr>
                <a:t>Streda 27. 09.</a:t>
              </a:r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9260627" y="3729224"/>
            <a:ext cx="3849898" cy="4784036"/>
            <a:chOff x="0" y="0"/>
            <a:chExt cx="1013965" cy="1259993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013965" cy="1259993"/>
            </a:xfrm>
            <a:custGeom>
              <a:avLst/>
              <a:gdLst/>
              <a:ahLst/>
              <a:cxnLst/>
              <a:rect l="l" t="t" r="r" b="b"/>
              <a:pathLst>
                <a:path w="1013965" h="1259993">
                  <a:moveTo>
                    <a:pt x="40219" y="0"/>
                  </a:moveTo>
                  <a:lnTo>
                    <a:pt x="973746" y="0"/>
                  </a:lnTo>
                  <a:cubicBezTo>
                    <a:pt x="984413" y="0"/>
                    <a:pt x="994643" y="4237"/>
                    <a:pt x="1002185" y="11780"/>
                  </a:cubicBezTo>
                  <a:cubicBezTo>
                    <a:pt x="1009728" y="19322"/>
                    <a:pt x="1013965" y="29552"/>
                    <a:pt x="1013965" y="40219"/>
                  </a:cubicBezTo>
                  <a:lnTo>
                    <a:pt x="1013965" y="1219774"/>
                  </a:lnTo>
                  <a:cubicBezTo>
                    <a:pt x="1013965" y="1230441"/>
                    <a:pt x="1009728" y="1240671"/>
                    <a:pt x="1002185" y="1248213"/>
                  </a:cubicBezTo>
                  <a:cubicBezTo>
                    <a:pt x="994643" y="1255756"/>
                    <a:pt x="984413" y="1259993"/>
                    <a:pt x="973746" y="1259993"/>
                  </a:cubicBezTo>
                  <a:lnTo>
                    <a:pt x="40219" y="1259993"/>
                  </a:lnTo>
                  <a:cubicBezTo>
                    <a:pt x="29552" y="1259993"/>
                    <a:pt x="19322" y="1255756"/>
                    <a:pt x="11780" y="1248213"/>
                  </a:cubicBezTo>
                  <a:cubicBezTo>
                    <a:pt x="4237" y="1240671"/>
                    <a:pt x="0" y="1230441"/>
                    <a:pt x="0" y="1219774"/>
                  </a:cubicBezTo>
                  <a:lnTo>
                    <a:pt x="0" y="40219"/>
                  </a:lnTo>
                  <a:cubicBezTo>
                    <a:pt x="0" y="29552"/>
                    <a:pt x="4237" y="19322"/>
                    <a:pt x="11780" y="11780"/>
                  </a:cubicBezTo>
                  <a:cubicBezTo>
                    <a:pt x="19322" y="4237"/>
                    <a:pt x="29552" y="0"/>
                    <a:pt x="40219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5715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20" name="TextBox 20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9260627" y="3143235"/>
            <a:ext cx="3849898" cy="3158435"/>
            <a:chOff x="0" y="-294580"/>
            <a:chExt cx="1013965" cy="83185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1013965" cy="232238"/>
            </a:xfrm>
            <a:custGeom>
              <a:avLst/>
              <a:gdLst/>
              <a:ahLst/>
              <a:cxnLst/>
              <a:rect l="l" t="t" r="r" b="b"/>
              <a:pathLst>
                <a:path w="1013965" h="232238">
                  <a:moveTo>
                    <a:pt x="0" y="0"/>
                  </a:moveTo>
                  <a:lnTo>
                    <a:pt x="1013965" y="0"/>
                  </a:lnTo>
                  <a:lnTo>
                    <a:pt x="1013965" y="232238"/>
                  </a:lnTo>
                  <a:lnTo>
                    <a:pt x="0" y="232238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23" name="TextBox 23"/>
            <p:cNvSpPr txBox="1"/>
            <p:nvPr/>
          </p:nvSpPr>
          <p:spPr>
            <a:xfrm>
              <a:off x="119803" y="-294580"/>
              <a:ext cx="812800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r>
                <a:rPr lang="en-US" sz="2199" dirty="0">
                  <a:solidFill>
                    <a:srgbClr val="FFFFFF"/>
                  </a:solidFill>
                  <a:latin typeface="Montserrat Classic"/>
                </a:rPr>
                <a:t>Štvrtok 28. 09.</a:t>
              </a:r>
            </a:p>
          </p:txBody>
        </p:sp>
      </p:grpSp>
      <p:sp>
        <p:nvSpPr>
          <p:cNvPr id="24" name="TextBox 24"/>
          <p:cNvSpPr txBox="1"/>
          <p:nvPr/>
        </p:nvSpPr>
        <p:spPr>
          <a:xfrm>
            <a:off x="5143472" y="5786442"/>
            <a:ext cx="3688615" cy="1695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39749" lvl="1" indent="-269875">
              <a:lnSpc>
                <a:spcPts val="3449"/>
              </a:lnSpc>
              <a:buFont typeface="Arial"/>
              <a:buChar char="•"/>
            </a:pPr>
            <a:r>
              <a:rPr lang="en-US" sz="2499" spc="244" dirty="0">
                <a:solidFill>
                  <a:srgbClr val="231F20"/>
                </a:solidFill>
                <a:latin typeface="Montserrat Light"/>
              </a:rPr>
              <a:t>controling rooming lists</a:t>
            </a:r>
          </a:p>
          <a:p>
            <a:pPr marL="539749" lvl="1" indent="-269875">
              <a:lnSpc>
                <a:spcPts val="3449"/>
              </a:lnSpc>
              <a:buFont typeface="Arial"/>
              <a:buChar char="•"/>
            </a:pPr>
            <a:r>
              <a:rPr lang="en-US" sz="2499" spc="244" dirty="0">
                <a:solidFill>
                  <a:srgbClr val="231F20"/>
                </a:solidFill>
                <a:latin typeface="Montserrat Light"/>
              </a:rPr>
              <a:t>making key cards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9341268" y="5770607"/>
            <a:ext cx="3688615" cy="1695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39749" lvl="1" indent="-269875">
              <a:lnSpc>
                <a:spcPts val="3449"/>
              </a:lnSpc>
              <a:buFont typeface="Arial"/>
              <a:buChar char="•"/>
            </a:pPr>
            <a:r>
              <a:rPr lang="en-US" sz="2499" spc="244" dirty="0">
                <a:solidFill>
                  <a:srgbClr val="231F20"/>
                </a:solidFill>
                <a:latin typeface="Montserrat Light"/>
              </a:rPr>
              <a:t>controling rooming lists</a:t>
            </a:r>
          </a:p>
          <a:p>
            <a:pPr marL="539749" lvl="1" indent="-269875">
              <a:lnSpc>
                <a:spcPts val="3449"/>
              </a:lnSpc>
              <a:buFont typeface="Arial"/>
              <a:buChar char="•"/>
            </a:pPr>
            <a:r>
              <a:rPr lang="en-US" sz="2499" spc="244" dirty="0">
                <a:solidFill>
                  <a:srgbClr val="231F20"/>
                </a:solidFill>
                <a:latin typeface="Montserrat Light"/>
              </a:rPr>
              <a:t>making key cards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3453425" y="5770607"/>
            <a:ext cx="3688615" cy="1695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39749" lvl="1" indent="-269875">
              <a:lnSpc>
                <a:spcPts val="3449"/>
              </a:lnSpc>
              <a:buFont typeface="Arial"/>
              <a:buChar char="•"/>
            </a:pPr>
            <a:r>
              <a:rPr lang="en-US" sz="2499" spc="244">
                <a:solidFill>
                  <a:srgbClr val="231F20"/>
                </a:solidFill>
                <a:latin typeface="Montserrat Light"/>
              </a:rPr>
              <a:t>making key cards</a:t>
            </a:r>
          </a:p>
          <a:p>
            <a:pPr marL="539749" lvl="1" indent="-269875">
              <a:lnSpc>
                <a:spcPts val="3449"/>
              </a:lnSpc>
              <a:buFont typeface="Arial"/>
              <a:buChar char="•"/>
            </a:pPr>
            <a:r>
              <a:rPr lang="en-US" sz="2499" spc="244">
                <a:solidFill>
                  <a:srgbClr val="231F20"/>
                </a:solidFill>
                <a:latin typeface="Montserrat Light"/>
              </a:rPr>
              <a:t>communication with clients</a:t>
            </a:r>
          </a:p>
        </p:txBody>
      </p:sp>
      <p:grpSp>
        <p:nvGrpSpPr>
          <p:cNvPr id="27" name="Group 27"/>
          <p:cNvGrpSpPr/>
          <p:nvPr/>
        </p:nvGrpSpPr>
        <p:grpSpPr>
          <a:xfrm>
            <a:off x="13358842" y="3143236"/>
            <a:ext cx="3849898" cy="3158435"/>
            <a:chOff x="0" y="-294580"/>
            <a:chExt cx="1013965" cy="831850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1013965" cy="232238"/>
            </a:xfrm>
            <a:custGeom>
              <a:avLst/>
              <a:gdLst/>
              <a:ahLst/>
              <a:cxnLst/>
              <a:rect l="l" t="t" r="r" b="b"/>
              <a:pathLst>
                <a:path w="1013965" h="232238">
                  <a:moveTo>
                    <a:pt x="0" y="0"/>
                  </a:moveTo>
                  <a:lnTo>
                    <a:pt x="1013965" y="0"/>
                  </a:lnTo>
                  <a:lnTo>
                    <a:pt x="1013965" y="232238"/>
                  </a:lnTo>
                  <a:lnTo>
                    <a:pt x="0" y="232238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29" name="TextBox 29"/>
            <p:cNvSpPr txBox="1"/>
            <p:nvPr/>
          </p:nvSpPr>
          <p:spPr>
            <a:xfrm>
              <a:off x="80759" y="-294580"/>
              <a:ext cx="812800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r>
                <a:rPr lang="en-US" sz="2199" dirty="0">
                  <a:solidFill>
                    <a:srgbClr val="FFFFFF"/>
                  </a:solidFill>
                  <a:latin typeface="Montserrat Classic"/>
                </a:rPr>
                <a:t>Piatok 29. 09.</a:t>
              </a:r>
            </a:p>
          </p:txBody>
        </p:sp>
      </p:grpSp>
      <p:sp>
        <p:nvSpPr>
          <p:cNvPr id="31" name="TextBox 31"/>
          <p:cNvSpPr txBox="1"/>
          <p:nvPr/>
        </p:nvSpPr>
        <p:spPr>
          <a:xfrm>
            <a:off x="1790598" y="933450"/>
            <a:ext cx="15468702" cy="28555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589"/>
              </a:lnSpc>
            </a:pPr>
            <a:r>
              <a:rPr lang="en-US" sz="5499" spc="43">
                <a:solidFill>
                  <a:srgbClr val="010101"/>
                </a:solidFill>
                <a:latin typeface="Archivo Black"/>
              </a:rPr>
              <a:t>DESCRIPTION OF PERFORMED ACTIVITIES</a:t>
            </a:r>
          </a:p>
          <a:p>
            <a:pPr marL="0" lvl="0" indent="0" algn="ctr">
              <a:lnSpc>
                <a:spcPts val="7589"/>
              </a:lnSpc>
              <a:spcBef>
                <a:spcPct val="0"/>
              </a:spcBef>
            </a:pPr>
            <a:endParaRPr/>
          </a:p>
        </p:txBody>
      </p:sp>
      <p:sp>
        <p:nvSpPr>
          <p:cNvPr id="32" name="Freeform 3">
            <a:hlinkClick r:id="rId2" action="ppaction://hlinksldjump"/>
          </p:cNvPr>
          <p:cNvSpPr/>
          <p:nvPr/>
        </p:nvSpPr>
        <p:spPr>
          <a:xfrm>
            <a:off x="785754" y="714345"/>
            <a:ext cx="1571636" cy="928693"/>
          </a:xfrm>
          <a:custGeom>
            <a:avLst/>
            <a:gdLst/>
            <a:ahLst/>
            <a:cxnLst/>
            <a:rect l="l" t="t" r="r" b="b"/>
            <a:pathLst>
              <a:path w="3228284" h="2029759">
                <a:moveTo>
                  <a:pt x="0" y="0"/>
                </a:moveTo>
                <a:lnTo>
                  <a:pt x="3228284" y="0"/>
                </a:lnTo>
                <a:lnTo>
                  <a:pt x="3228284" y="2029759"/>
                </a:lnTo>
                <a:lnTo>
                  <a:pt x="0" y="202975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 flipV="1"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 t="-38888" b="-38888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2392588" y="6810934"/>
            <a:ext cx="3882682" cy="2912012"/>
          </a:xfrm>
          <a:custGeom>
            <a:avLst/>
            <a:gdLst/>
            <a:ahLst/>
            <a:cxnLst/>
            <a:rect l="l" t="t" r="r" b="b"/>
            <a:pathLst>
              <a:path w="3882682" h="2912012">
                <a:moveTo>
                  <a:pt x="0" y="0"/>
                </a:moveTo>
                <a:lnTo>
                  <a:pt x="3882683" y="0"/>
                </a:lnTo>
                <a:lnTo>
                  <a:pt x="3882683" y="2912012"/>
                </a:lnTo>
                <a:lnTo>
                  <a:pt x="0" y="2912012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7384237" y="3796562"/>
            <a:ext cx="3306117" cy="5926384"/>
          </a:xfrm>
          <a:custGeom>
            <a:avLst/>
            <a:gdLst/>
            <a:ahLst/>
            <a:cxnLst/>
            <a:rect l="l" t="t" r="r" b="b"/>
            <a:pathLst>
              <a:path w="3306117" h="5926384">
                <a:moveTo>
                  <a:pt x="0" y="0"/>
                </a:moveTo>
                <a:lnTo>
                  <a:pt x="3306116" y="0"/>
                </a:lnTo>
                <a:lnTo>
                  <a:pt x="3306116" y="5926384"/>
                </a:lnTo>
                <a:lnTo>
                  <a:pt x="0" y="5926384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2392588" y="3901513"/>
            <a:ext cx="3830682" cy="2483974"/>
          </a:xfrm>
          <a:custGeom>
            <a:avLst/>
            <a:gdLst/>
            <a:ahLst/>
            <a:cxnLst/>
            <a:rect l="l" t="t" r="r" b="b"/>
            <a:pathLst>
              <a:path w="3830682" h="2483974">
                <a:moveTo>
                  <a:pt x="0" y="0"/>
                </a:moveTo>
                <a:lnTo>
                  <a:pt x="3830682" y="0"/>
                </a:lnTo>
                <a:lnTo>
                  <a:pt x="3830682" y="2483974"/>
                </a:lnTo>
                <a:lnTo>
                  <a:pt x="0" y="2483974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1028700" y="1345040"/>
            <a:ext cx="16598323" cy="28555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589"/>
              </a:lnSpc>
            </a:pPr>
            <a:r>
              <a:rPr lang="en-US" sz="5499" spc="192">
                <a:solidFill>
                  <a:srgbClr val="010101"/>
                </a:solidFill>
                <a:latin typeface="Archivo Black"/>
              </a:rPr>
              <a:t>DESCRIPTION OF THE DEPARTMENTS WHERE THE ACTIVITY WAS PERFORMED</a:t>
            </a:r>
          </a:p>
          <a:p>
            <a:pPr marL="0" lvl="0" indent="0" algn="ctr">
              <a:lnSpc>
                <a:spcPts val="7589"/>
              </a:lnSpc>
              <a:spcBef>
                <a:spcPct val="0"/>
              </a:spcBef>
            </a:pPr>
            <a:endParaRPr/>
          </a:p>
        </p:txBody>
      </p:sp>
      <p:sp>
        <p:nvSpPr>
          <p:cNvPr id="8" name="TextBox 8"/>
          <p:cNvSpPr txBox="1"/>
          <p:nvPr/>
        </p:nvSpPr>
        <p:spPr>
          <a:xfrm>
            <a:off x="2446935" y="5651449"/>
            <a:ext cx="2652514" cy="8604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500"/>
              </a:lnSpc>
            </a:pPr>
            <a:r>
              <a:rPr lang="en-US" sz="2500">
                <a:solidFill>
                  <a:srgbClr val="100F0D"/>
                </a:solidFill>
                <a:latin typeface="Montserrat Light"/>
              </a:rPr>
              <a:t>Reception</a:t>
            </a:r>
          </a:p>
          <a:p>
            <a:pPr>
              <a:lnSpc>
                <a:spcPts val="3500"/>
              </a:lnSpc>
            </a:pPr>
            <a:r>
              <a:rPr lang="en-US" sz="2500">
                <a:solidFill>
                  <a:srgbClr val="100F0D"/>
                </a:solidFill>
                <a:latin typeface="Montserrat Light"/>
              </a:rPr>
              <a:t>Business room</a:t>
            </a:r>
          </a:p>
        </p:txBody>
      </p:sp>
      <p:sp>
        <p:nvSpPr>
          <p:cNvPr id="9" name="Freeform 3">
            <a:hlinkClick r:id="rId6" action="ppaction://hlinksldjump"/>
          </p:cNvPr>
          <p:cNvSpPr/>
          <p:nvPr/>
        </p:nvSpPr>
        <p:spPr>
          <a:xfrm>
            <a:off x="571440" y="500030"/>
            <a:ext cx="1571636" cy="928693"/>
          </a:xfrm>
          <a:custGeom>
            <a:avLst/>
            <a:gdLst/>
            <a:ahLst/>
            <a:cxnLst/>
            <a:rect l="l" t="t" r="r" b="b"/>
            <a:pathLst>
              <a:path w="3228284" h="2029759">
                <a:moveTo>
                  <a:pt x="0" y="0"/>
                </a:moveTo>
                <a:lnTo>
                  <a:pt x="3228284" y="0"/>
                </a:lnTo>
                <a:lnTo>
                  <a:pt x="3228284" y="2029759"/>
                </a:lnTo>
                <a:lnTo>
                  <a:pt x="0" y="202975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4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1028700" y="3261168"/>
            <a:ext cx="16531402" cy="5332297"/>
          </a:xfrm>
          <a:custGeom>
            <a:avLst/>
            <a:gdLst/>
            <a:ahLst/>
            <a:cxnLst/>
            <a:rect l="l" t="t" r="r" b="b"/>
            <a:pathLst>
              <a:path w="16531402" h="5332297">
                <a:moveTo>
                  <a:pt x="0" y="0"/>
                </a:moveTo>
                <a:lnTo>
                  <a:pt x="16531402" y="0"/>
                </a:lnTo>
                <a:lnTo>
                  <a:pt x="16531402" y="5332297"/>
                </a:lnTo>
                <a:lnTo>
                  <a:pt x="0" y="5332297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2243050" y="1346662"/>
            <a:ext cx="13801899" cy="9315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589"/>
              </a:lnSpc>
              <a:spcBef>
                <a:spcPct val="0"/>
              </a:spcBef>
            </a:pPr>
            <a:r>
              <a:rPr lang="en-US" sz="5499" spc="43">
                <a:solidFill>
                  <a:srgbClr val="010101"/>
                </a:solidFill>
                <a:latin typeface="Archivo Black"/>
              </a:rPr>
              <a:t>GUEST LIST</a:t>
            </a: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4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243050" y="515302"/>
            <a:ext cx="13801899" cy="9315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589"/>
              </a:lnSpc>
              <a:spcBef>
                <a:spcPct val="0"/>
              </a:spcBef>
            </a:pPr>
            <a:r>
              <a:rPr lang="en-US" sz="5499" spc="43">
                <a:solidFill>
                  <a:srgbClr val="010101"/>
                </a:solidFill>
                <a:latin typeface="Archivo Black"/>
              </a:rPr>
              <a:t> DIARY</a:t>
            </a:r>
          </a:p>
        </p:txBody>
      </p:sp>
      <p:sp>
        <p:nvSpPr>
          <p:cNvPr id="3" name="Freeform 3"/>
          <p:cNvSpPr/>
          <p:nvPr/>
        </p:nvSpPr>
        <p:spPr>
          <a:xfrm>
            <a:off x="2332438" y="1581539"/>
            <a:ext cx="13623123" cy="8479480"/>
          </a:xfrm>
          <a:custGeom>
            <a:avLst/>
            <a:gdLst/>
            <a:ahLst/>
            <a:cxnLst/>
            <a:rect l="l" t="t" r="r" b="b"/>
            <a:pathLst>
              <a:path w="13623123" h="8479480">
                <a:moveTo>
                  <a:pt x="0" y="0"/>
                </a:moveTo>
                <a:lnTo>
                  <a:pt x="13623124" y="0"/>
                </a:lnTo>
                <a:lnTo>
                  <a:pt x="13623124" y="8479480"/>
                </a:lnTo>
                <a:lnTo>
                  <a:pt x="0" y="847948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3">
            <a:hlinkClick r:id="rId3" action="ppaction://hlinksldjump"/>
          </p:cNvPr>
          <p:cNvSpPr/>
          <p:nvPr/>
        </p:nvSpPr>
        <p:spPr>
          <a:xfrm>
            <a:off x="571440" y="428592"/>
            <a:ext cx="1571636" cy="928693"/>
          </a:xfrm>
          <a:custGeom>
            <a:avLst/>
            <a:gdLst/>
            <a:ahLst/>
            <a:cxnLst/>
            <a:rect l="l" t="t" r="r" b="b"/>
            <a:pathLst>
              <a:path w="3228284" h="2029759">
                <a:moveTo>
                  <a:pt x="0" y="0"/>
                </a:moveTo>
                <a:lnTo>
                  <a:pt x="3228284" y="0"/>
                </a:lnTo>
                <a:lnTo>
                  <a:pt x="3228284" y="2029759"/>
                </a:lnTo>
                <a:lnTo>
                  <a:pt x="0" y="202975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 flipV="1"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 t="-38888" b="-38888"/>
            </a:stretch>
          </a:blipFill>
        </p:spPr>
      </p:sp>
      <p:sp>
        <p:nvSpPr>
          <p:cNvPr id="3" name="Freeform 3">
            <a:hlinkClick r:id="rId3" action="ppaction://hlinksldjump"/>
          </p:cNvPr>
          <p:cNvSpPr/>
          <p:nvPr/>
        </p:nvSpPr>
        <p:spPr>
          <a:xfrm>
            <a:off x="3816461" y="2832866"/>
            <a:ext cx="3678568" cy="2312872"/>
          </a:xfrm>
          <a:custGeom>
            <a:avLst/>
            <a:gdLst/>
            <a:ahLst/>
            <a:cxnLst/>
            <a:rect l="l" t="t" r="r" b="b"/>
            <a:pathLst>
              <a:path w="3678568" h="2312872">
                <a:moveTo>
                  <a:pt x="0" y="0"/>
                </a:moveTo>
                <a:lnTo>
                  <a:pt x="3678568" y="0"/>
                </a:lnTo>
                <a:lnTo>
                  <a:pt x="3678568" y="2312872"/>
                </a:lnTo>
                <a:lnTo>
                  <a:pt x="0" y="231287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0" y="5557704"/>
            <a:ext cx="18270100" cy="5030206"/>
          </a:xfrm>
          <a:custGeom>
            <a:avLst/>
            <a:gdLst/>
            <a:ahLst/>
            <a:cxnLst/>
            <a:rect l="l" t="t" r="r" b="b"/>
            <a:pathLst>
              <a:path w="18270100" h="5030206">
                <a:moveTo>
                  <a:pt x="0" y="0"/>
                </a:moveTo>
                <a:lnTo>
                  <a:pt x="18270100" y="0"/>
                </a:lnTo>
                <a:lnTo>
                  <a:pt x="18270100" y="5030206"/>
                </a:lnTo>
                <a:lnTo>
                  <a:pt x="0" y="5030206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1336575" y="825829"/>
            <a:ext cx="5734295" cy="5982915"/>
          </a:xfrm>
          <a:custGeom>
            <a:avLst/>
            <a:gdLst/>
            <a:ahLst/>
            <a:cxnLst/>
            <a:rect l="l" t="t" r="r" b="b"/>
            <a:pathLst>
              <a:path w="5734295" h="5982915">
                <a:moveTo>
                  <a:pt x="0" y="0"/>
                </a:moveTo>
                <a:lnTo>
                  <a:pt x="5734295" y="0"/>
                </a:lnTo>
                <a:lnTo>
                  <a:pt x="5734295" y="5982915"/>
                </a:lnTo>
                <a:lnTo>
                  <a:pt x="0" y="5982915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1448308" y="1236809"/>
            <a:ext cx="9998459" cy="9315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589"/>
              </a:lnSpc>
              <a:spcBef>
                <a:spcPct val="0"/>
              </a:spcBef>
            </a:pPr>
            <a:r>
              <a:rPr lang="en-US" sz="5499" spc="192">
                <a:solidFill>
                  <a:srgbClr val="010101"/>
                </a:solidFill>
                <a:latin typeface="Archivo Black"/>
              </a:rPr>
              <a:t>PREDSTAVENIE FIRMY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2975456" y="5759246"/>
            <a:ext cx="5733573" cy="3162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20"/>
              </a:lnSpc>
            </a:pPr>
            <a:r>
              <a:rPr lang="en-US" sz="1800">
                <a:solidFill>
                  <a:srgbClr val="100F0D"/>
                </a:solidFill>
                <a:latin typeface="Montserrat Light Bold"/>
                <a:hlinkClick r:id="rId7" tooltip="https://hotelmondo.hr/en/"/>
              </a:rPr>
              <a:t>web: hotelmondo.hr</a:t>
            </a: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4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>
            <a:off x="2867662" y="1446848"/>
            <a:ext cx="12754766" cy="8564232"/>
          </a:xfrm>
          <a:custGeom>
            <a:avLst/>
            <a:gdLst/>
            <a:ahLst/>
            <a:cxnLst/>
            <a:rect l="l" t="t" r="r" b="b"/>
            <a:pathLst>
              <a:path w="12754766" h="8564232">
                <a:moveTo>
                  <a:pt x="0" y="0"/>
                </a:moveTo>
                <a:lnTo>
                  <a:pt x="12754765" y="0"/>
                </a:lnTo>
                <a:lnTo>
                  <a:pt x="12754765" y="8564232"/>
                </a:lnTo>
                <a:lnTo>
                  <a:pt x="0" y="8564232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2243050" y="515302"/>
            <a:ext cx="13801899" cy="9315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589"/>
              </a:lnSpc>
              <a:spcBef>
                <a:spcPct val="0"/>
              </a:spcBef>
            </a:pPr>
            <a:r>
              <a:rPr lang="en-US" sz="5499" spc="43">
                <a:solidFill>
                  <a:srgbClr val="010101"/>
                </a:solidFill>
                <a:latin typeface="Archivo Black"/>
              </a:rPr>
              <a:t>DIARY</a:t>
            </a:r>
          </a:p>
        </p:txBody>
      </p:sp>
      <p:sp>
        <p:nvSpPr>
          <p:cNvPr id="5" name="Freeform 3">
            <a:hlinkClick r:id="rId3" action="ppaction://hlinksldjump"/>
          </p:cNvPr>
          <p:cNvSpPr/>
          <p:nvPr/>
        </p:nvSpPr>
        <p:spPr>
          <a:xfrm>
            <a:off x="571440" y="428592"/>
            <a:ext cx="1571636" cy="928693"/>
          </a:xfrm>
          <a:custGeom>
            <a:avLst/>
            <a:gdLst/>
            <a:ahLst/>
            <a:cxnLst/>
            <a:rect l="l" t="t" r="r" b="b"/>
            <a:pathLst>
              <a:path w="3228284" h="2029759">
                <a:moveTo>
                  <a:pt x="0" y="0"/>
                </a:moveTo>
                <a:lnTo>
                  <a:pt x="3228284" y="0"/>
                </a:lnTo>
                <a:lnTo>
                  <a:pt x="3228284" y="2029759"/>
                </a:lnTo>
                <a:lnTo>
                  <a:pt x="0" y="202975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4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2107567" y="933450"/>
            <a:ext cx="14072865" cy="18935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589"/>
              </a:lnSpc>
            </a:pPr>
            <a:r>
              <a:rPr lang="en-US" sz="5499" spc="192">
                <a:solidFill>
                  <a:srgbClr val="010101"/>
                </a:solidFill>
                <a:latin typeface="Archivo Black"/>
              </a:rPr>
              <a:t>EVALUATION AND BENEFIT</a:t>
            </a:r>
          </a:p>
          <a:p>
            <a:pPr marL="0" lvl="0" indent="0" algn="ctr">
              <a:lnSpc>
                <a:spcPts val="7589"/>
              </a:lnSpc>
              <a:spcBef>
                <a:spcPct val="0"/>
              </a:spcBef>
            </a:pPr>
            <a:r>
              <a:rPr lang="en-US" sz="5499" spc="192">
                <a:solidFill>
                  <a:srgbClr val="010101"/>
                </a:solidFill>
                <a:latin typeface="Archivo Black"/>
              </a:rPr>
              <a:t>OF PRACTICE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3549719" y="3928713"/>
            <a:ext cx="11188563" cy="17367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500"/>
              </a:lnSpc>
            </a:pPr>
            <a:r>
              <a:rPr lang="en-US" sz="2500">
                <a:solidFill>
                  <a:srgbClr val="100F0D"/>
                </a:solidFill>
                <a:latin typeface="Montserrat Light"/>
              </a:rPr>
              <a:t>The practise at the hotel Mondo allowed me to gain an insight into the operation of companies abroad and improve and practice my English. </a:t>
            </a:r>
          </a:p>
          <a:p>
            <a:pPr>
              <a:lnSpc>
                <a:spcPts val="3500"/>
              </a:lnSpc>
            </a:pPr>
            <a:r>
              <a:rPr lang="en-US" sz="2500">
                <a:solidFill>
                  <a:srgbClr val="100F0D"/>
                </a:solidFill>
                <a:latin typeface="Montserrat Light"/>
              </a:rPr>
              <a:t>It gave me a great experience for my future life.</a:t>
            </a:r>
          </a:p>
          <a:p>
            <a:pPr>
              <a:lnSpc>
                <a:spcPts val="3500"/>
              </a:lnSpc>
            </a:pPr>
            <a:endParaRPr/>
          </a:p>
        </p:txBody>
      </p:sp>
      <p:sp>
        <p:nvSpPr>
          <p:cNvPr id="5" name="TextBox 5"/>
          <p:cNvSpPr txBox="1"/>
          <p:nvPr/>
        </p:nvSpPr>
        <p:spPr>
          <a:xfrm>
            <a:off x="3549719" y="6185662"/>
            <a:ext cx="11188563" cy="17367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500"/>
              </a:lnSpc>
            </a:pPr>
            <a:r>
              <a:rPr lang="en-US" sz="2500">
                <a:solidFill>
                  <a:srgbClr val="100F0D"/>
                </a:solidFill>
                <a:latin typeface="Montserrat Light"/>
              </a:rPr>
              <a:t>Benefits:</a:t>
            </a:r>
          </a:p>
          <a:p>
            <a:pPr marL="539835" lvl="1" indent="-269918">
              <a:lnSpc>
                <a:spcPts val="3500"/>
              </a:lnSpc>
              <a:buFont typeface="Arial"/>
              <a:buChar char="•"/>
            </a:pPr>
            <a:r>
              <a:rPr lang="en-US" sz="2500">
                <a:solidFill>
                  <a:srgbClr val="100F0D"/>
                </a:solidFill>
                <a:latin typeface="Montserrat Light"/>
              </a:rPr>
              <a:t>practicing and improving in English</a:t>
            </a:r>
          </a:p>
          <a:p>
            <a:pPr marL="539835" lvl="1" indent="-269918">
              <a:lnSpc>
                <a:spcPts val="3500"/>
              </a:lnSpc>
              <a:buFont typeface="Arial"/>
              <a:buChar char="•"/>
            </a:pPr>
            <a:r>
              <a:rPr lang="en-US" sz="2500">
                <a:solidFill>
                  <a:srgbClr val="100F0D"/>
                </a:solidFill>
                <a:latin typeface="Montserrat Light"/>
              </a:rPr>
              <a:t>an insight into the operation of the company abroad</a:t>
            </a:r>
          </a:p>
          <a:p>
            <a:pPr>
              <a:lnSpc>
                <a:spcPts val="3500"/>
              </a:lnSpc>
            </a:pPr>
            <a:endParaRPr/>
          </a:p>
        </p:txBody>
      </p:sp>
      <p:sp>
        <p:nvSpPr>
          <p:cNvPr id="6" name="Freeform 3">
            <a:hlinkClick r:id="rId2" action="ppaction://hlinksldjump"/>
          </p:cNvPr>
          <p:cNvSpPr/>
          <p:nvPr/>
        </p:nvSpPr>
        <p:spPr>
          <a:xfrm>
            <a:off x="785754" y="714345"/>
            <a:ext cx="1571636" cy="928693"/>
          </a:xfrm>
          <a:custGeom>
            <a:avLst/>
            <a:gdLst/>
            <a:ahLst/>
            <a:cxnLst/>
            <a:rect l="l" t="t" r="r" b="b"/>
            <a:pathLst>
              <a:path w="3228284" h="2029759">
                <a:moveTo>
                  <a:pt x="0" y="0"/>
                </a:moveTo>
                <a:lnTo>
                  <a:pt x="3228284" y="0"/>
                </a:lnTo>
                <a:lnTo>
                  <a:pt x="3228284" y="2029759"/>
                </a:lnTo>
                <a:lnTo>
                  <a:pt x="0" y="202975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4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57312" y="1028700"/>
            <a:ext cx="15591759" cy="8229600"/>
            <a:chOff x="0" y="0"/>
            <a:chExt cx="4106471" cy="21674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106471" cy="2167467"/>
            </a:xfrm>
            <a:custGeom>
              <a:avLst/>
              <a:gdLst/>
              <a:ahLst/>
              <a:cxnLst/>
              <a:rect l="l" t="t" r="r" b="b"/>
              <a:pathLst>
                <a:path w="4106471" h="2167467">
                  <a:moveTo>
                    <a:pt x="12413" y="0"/>
                  </a:moveTo>
                  <a:lnTo>
                    <a:pt x="4094058" y="0"/>
                  </a:lnTo>
                  <a:cubicBezTo>
                    <a:pt x="4100914" y="0"/>
                    <a:pt x="4106471" y="5558"/>
                    <a:pt x="4106471" y="12413"/>
                  </a:cubicBezTo>
                  <a:lnTo>
                    <a:pt x="4106471" y="2155053"/>
                  </a:lnTo>
                  <a:cubicBezTo>
                    <a:pt x="4106471" y="2158346"/>
                    <a:pt x="4105164" y="2161503"/>
                    <a:pt x="4102836" y="2163831"/>
                  </a:cubicBezTo>
                  <a:cubicBezTo>
                    <a:pt x="4100507" y="2166159"/>
                    <a:pt x="4097350" y="2167467"/>
                    <a:pt x="4094058" y="2167467"/>
                  </a:cubicBezTo>
                  <a:lnTo>
                    <a:pt x="12413" y="2167467"/>
                  </a:lnTo>
                  <a:cubicBezTo>
                    <a:pt x="9121" y="2167467"/>
                    <a:pt x="5964" y="2166159"/>
                    <a:pt x="3636" y="2163831"/>
                  </a:cubicBezTo>
                  <a:cubicBezTo>
                    <a:pt x="1308" y="2161503"/>
                    <a:pt x="0" y="2158346"/>
                    <a:pt x="0" y="2155053"/>
                  </a:cubicBezTo>
                  <a:lnTo>
                    <a:pt x="0" y="12413"/>
                  </a:lnTo>
                  <a:cubicBezTo>
                    <a:pt x="0" y="9121"/>
                    <a:pt x="1308" y="5964"/>
                    <a:pt x="3636" y="3636"/>
                  </a:cubicBezTo>
                  <a:cubicBezTo>
                    <a:pt x="5964" y="1308"/>
                    <a:pt x="9121" y="0"/>
                    <a:pt x="12413" y="0"/>
                  </a:cubicBezTo>
                  <a:close/>
                </a:path>
              </a:pathLst>
            </a:custGeom>
            <a:solidFill>
              <a:srgbClr val="FFFFFF">
                <a:alpha val="86667"/>
              </a:srgbClr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-1360054" y="0"/>
            <a:ext cx="23652487" cy="10584289"/>
          </a:xfrm>
          <a:custGeom>
            <a:avLst/>
            <a:gdLst/>
            <a:ahLst/>
            <a:cxnLst/>
            <a:rect l="l" t="t" r="r" b="b"/>
            <a:pathLst>
              <a:path w="23652487" h="10584289">
                <a:moveTo>
                  <a:pt x="0" y="0"/>
                </a:moveTo>
                <a:lnTo>
                  <a:pt x="23652488" y="0"/>
                </a:lnTo>
                <a:lnTo>
                  <a:pt x="23652488" y="10584289"/>
                </a:lnTo>
                <a:lnTo>
                  <a:pt x="0" y="10584289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1348121" y="880056"/>
            <a:ext cx="15591759" cy="8229600"/>
            <a:chOff x="0" y="0"/>
            <a:chExt cx="4106471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106471" cy="2167467"/>
            </a:xfrm>
            <a:custGeom>
              <a:avLst/>
              <a:gdLst/>
              <a:ahLst/>
              <a:cxnLst/>
              <a:rect l="l" t="t" r="r" b="b"/>
              <a:pathLst>
                <a:path w="4106471" h="2167467">
                  <a:moveTo>
                    <a:pt x="12413" y="0"/>
                  </a:moveTo>
                  <a:lnTo>
                    <a:pt x="4094058" y="0"/>
                  </a:lnTo>
                  <a:cubicBezTo>
                    <a:pt x="4100914" y="0"/>
                    <a:pt x="4106471" y="5558"/>
                    <a:pt x="4106471" y="12413"/>
                  </a:cubicBezTo>
                  <a:lnTo>
                    <a:pt x="4106471" y="2155053"/>
                  </a:lnTo>
                  <a:cubicBezTo>
                    <a:pt x="4106471" y="2158346"/>
                    <a:pt x="4105164" y="2161503"/>
                    <a:pt x="4102836" y="2163831"/>
                  </a:cubicBezTo>
                  <a:cubicBezTo>
                    <a:pt x="4100507" y="2166159"/>
                    <a:pt x="4097350" y="2167467"/>
                    <a:pt x="4094058" y="2167467"/>
                  </a:cubicBezTo>
                  <a:lnTo>
                    <a:pt x="12413" y="2167467"/>
                  </a:lnTo>
                  <a:cubicBezTo>
                    <a:pt x="9121" y="2167467"/>
                    <a:pt x="5964" y="2166159"/>
                    <a:pt x="3636" y="2163831"/>
                  </a:cubicBezTo>
                  <a:cubicBezTo>
                    <a:pt x="1308" y="2161503"/>
                    <a:pt x="0" y="2158346"/>
                    <a:pt x="0" y="2155053"/>
                  </a:cubicBezTo>
                  <a:lnTo>
                    <a:pt x="0" y="12413"/>
                  </a:lnTo>
                  <a:cubicBezTo>
                    <a:pt x="0" y="9121"/>
                    <a:pt x="1308" y="5964"/>
                    <a:pt x="3636" y="3636"/>
                  </a:cubicBezTo>
                  <a:cubicBezTo>
                    <a:pt x="5964" y="1308"/>
                    <a:pt x="9121" y="0"/>
                    <a:pt x="12413" y="0"/>
                  </a:cubicBezTo>
                  <a:close/>
                </a:path>
              </a:pathLst>
            </a:custGeom>
            <a:solidFill>
              <a:srgbClr val="FFFFFF">
                <a:alpha val="86667"/>
              </a:srgbClr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2020367" y="2851503"/>
            <a:ext cx="14247267" cy="48221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2472"/>
              </a:lnSpc>
              <a:spcBef>
                <a:spcPct val="0"/>
              </a:spcBef>
            </a:pPr>
            <a:r>
              <a:rPr lang="en-US" sz="12472" spc="523">
                <a:solidFill>
                  <a:srgbClr val="000000"/>
                </a:solidFill>
                <a:latin typeface="Alfa Slab One Bold"/>
              </a:rPr>
              <a:t>THANK YOU FOR PAYING ATTENTION</a:t>
            </a:r>
          </a:p>
        </p:txBody>
      </p:sp>
      <p:sp>
        <p:nvSpPr>
          <p:cNvPr id="11" name="Freeform 3">
            <a:hlinkClick r:id="rId3" action="ppaction://hlinksldjump"/>
          </p:cNvPr>
          <p:cNvSpPr/>
          <p:nvPr/>
        </p:nvSpPr>
        <p:spPr>
          <a:xfrm>
            <a:off x="1571572" y="1071534"/>
            <a:ext cx="1143008" cy="642941"/>
          </a:xfrm>
          <a:custGeom>
            <a:avLst/>
            <a:gdLst/>
            <a:ahLst/>
            <a:cxnLst/>
            <a:rect l="l" t="t" r="r" b="b"/>
            <a:pathLst>
              <a:path w="3228284" h="2029759">
                <a:moveTo>
                  <a:pt x="0" y="0"/>
                </a:moveTo>
                <a:lnTo>
                  <a:pt x="3228284" y="0"/>
                </a:lnTo>
                <a:lnTo>
                  <a:pt x="3228284" y="2029759"/>
                </a:lnTo>
                <a:lnTo>
                  <a:pt x="0" y="2029759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 flipV="1"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 t="-38888" b="-38888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0" y="5656027"/>
            <a:ext cx="18270100" cy="5030206"/>
          </a:xfrm>
          <a:custGeom>
            <a:avLst/>
            <a:gdLst/>
            <a:ahLst/>
            <a:cxnLst/>
            <a:rect l="l" t="t" r="r" b="b"/>
            <a:pathLst>
              <a:path w="18270100" h="5030206">
                <a:moveTo>
                  <a:pt x="0" y="0"/>
                </a:moveTo>
                <a:lnTo>
                  <a:pt x="18270100" y="0"/>
                </a:lnTo>
                <a:lnTo>
                  <a:pt x="18270100" y="5030205"/>
                </a:lnTo>
                <a:lnTo>
                  <a:pt x="0" y="5030205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3799624" y="1203136"/>
            <a:ext cx="9998459" cy="9315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589"/>
              </a:lnSpc>
              <a:spcBef>
                <a:spcPct val="0"/>
              </a:spcBef>
            </a:pPr>
            <a:r>
              <a:rPr lang="en-US" sz="5499" spc="192">
                <a:solidFill>
                  <a:srgbClr val="010101"/>
                </a:solidFill>
                <a:latin typeface="Archivo Black"/>
              </a:rPr>
              <a:t>PREDMET ČINNOSTI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2286990" y="2886460"/>
            <a:ext cx="13714021" cy="8604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500"/>
              </a:lnSpc>
            </a:pPr>
            <a:r>
              <a:rPr lang="en-US" sz="2500">
                <a:solidFill>
                  <a:srgbClr val="100F0D"/>
                </a:solidFill>
                <a:latin typeface="Montserrat Light"/>
              </a:rPr>
              <a:t>Predmetom činnosti hotela Mondo je poskytovanie ubytovacích a wellness služieb. </a:t>
            </a:r>
          </a:p>
          <a:p>
            <a:pPr>
              <a:lnSpc>
                <a:spcPts val="3500"/>
              </a:lnSpc>
            </a:pPr>
            <a:r>
              <a:rPr lang="en-US" sz="2500">
                <a:solidFill>
                  <a:srgbClr val="100F0D"/>
                </a:solidFill>
                <a:latin typeface="Montserrat Light"/>
              </a:rPr>
              <a:t>Klienti majú po ubytovaní možnosť využiť: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3491177" y="3969950"/>
            <a:ext cx="6238768" cy="12985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39835" lvl="1" indent="-269918">
              <a:lnSpc>
                <a:spcPts val="3500"/>
              </a:lnSpc>
              <a:buFont typeface="Arial"/>
              <a:buChar char="•"/>
            </a:pPr>
            <a:r>
              <a:rPr lang="en-US" sz="2500">
                <a:solidFill>
                  <a:srgbClr val="100F0D"/>
                </a:solidFill>
                <a:latin typeface="Montserrat Light"/>
              </a:rPr>
              <a:t> reštauráciu (raňajky, obed, večera), </a:t>
            </a:r>
          </a:p>
          <a:p>
            <a:pPr marL="539835" lvl="1" indent="-269918">
              <a:lnSpc>
                <a:spcPts val="3500"/>
              </a:lnSpc>
              <a:buFont typeface="Arial"/>
              <a:buChar char="•"/>
            </a:pPr>
            <a:r>
              <a:rPr lang="en-US" sz="2500">
                <a:solidFill>
                  <a:srgbClr val="100F0D"/>
                </a:solidFill>
                <a:latin typeface="Montserrat Light"/>
              </a:rPr>
              <a:t>bar, </a:t>
            </a:r>
          </a:p>
          <a:p>
            <a:pPr marL="539835" lvl="1" indent="-269918">
              <a:lnSpc>
                <a:spcPts val="3500"/>
              </a:lnSpc>
              <a:buFont typeface="Arial"/>
              <a:buChar char="•"/>
            </a:pPr>
            <a:r>
              <a:rPr lang="en-US" sz="2500">
                <a:solidFill>
                  <a:srgbClr val="100F0D"/>
                </a:solidFill>
                <a:latin typeface="Montserrat Light"/>
              </a:rPr>
              <a:t>telocvičňu, 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9997828" y="3969950"/>
            <a:ext cx="6238768" cy="12985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39835" lvl="1" indent="-269918">
              <a:lnSpc>
                <a:spcPts val="3500"/>
              </a:lnSpc>
              <a:buFont typeface="Arial"/>
              <a:buChar char="•"/>
            </a:pPr>
            <a:r>
              <a:rPr lang="en-US" sz="2500">
                <a:solidFill>
                  <a:srgbClr val="100F0D"/>
                </a:solidFill>
                <a:latin typeface="Montserrat Light"/>
              </a:rPr>
              <a:t>vnútorný bazén </a:t>
            </a:r>
          </a:p>
          <a:p>
            <a:pPr marL="539835" lvl="1" indent="-269918">
              <a:lnSpc>
                <a:spcPts val="3500"/>
              </a:lnSpc>
              <a:buFont typeface="Arial"/>
              <a:buChar char="•"/>
            </a:pPr>
            <a:r>
              <a:rPr lang="en-US" sz="2500">
                <a:solidFill>
                  <a:srgbClr val="100F0D"/>
                </a:solidFill>
                <a:latin typeface="Montserrat Light"/>
              </a:rPr>
              <a:t>masáže</a:t>
            </a:r>
          </a:p>
          <a:p>
            <a:pPr marL="539835" lvl="1" indent="-269918">
              <a:lnSpc>
                <a:spcPts val="3500"/>
              </a:lnSpc>
              <a:buFont typeface="Arial"/>
              <a:buChar char="•"/>
            </a:pPr>
            <a:r>
              <a:rPr lang="en-US" sz="2500">
                <a:solidFill>
                  <a:srgbClr val="100F0D"/>
                </a:solidFill>
                <a:latin typeface="Montserrat Light"/>
              </a:rPr>
              <a:t>saunu</a:t>
            </a:r>
          </a:p>
        </p:txBody>
      </p:sp>
      <p:sp>
        <p:nvSpPr>
          <p:cNvPr id="9" name="Freeform 3">
            <a:hlinkClick r:id="rId4" action="ppaction://hlinksldjump"/>
          </p:cNvPr>
          <p:cNvSpPr/>
          <p:nvPr/>
        </p:nvSpPr>
        <p:spPr>
          <a:xfrm>
            <a:off x="857192" y="785782"/>
            <a:ext cx="1214446" cy="785818"/>
          </a:xfrm>
          <a:custGeom>
            <a:avLst/>
            <a:gdLst/>
            <a:ahLst/>
            <a:cxnLst/>
            <a:rect l="l" t="t" r="r" b="b"/>
            <a:pathLst>
              <a:path w="3678568" h="2312872">
                <a:moveTo>
                  <a:pt x="0" y="0"/>
                </a:moveTo>
                <a:lnTo>
                  <a:pt x="3678568" y="0"/>
                </a:lnTo>
                <a:lnTo>
                  <a:pt x="3678568" y="2312872"/>
                </a:lnTo>
                <a:lnTo>
                  <a:pt x="0" y="2312872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 flipV="1"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 t="-38888" b="-38888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348591" y="3328514"/>
            <a:ext cx="15392152" cy="5796570"/>
          </a:xfrm>
          <a:custGeom>
            <a:avLst/>
            <a:gdLst/>
            <a:ahLst/>
            <a:cxnLst/>
            <a:rect l="l" t="t" r="r" b="b"/>
            <a:pathLst>
              <a:path w="15392152" h="5796570">
                <a:moveTo>
                  <a:pt x="0" y="0"/>
                </a:moveTo>
                <a:lnTo>
                  <a:pt x="15392153" y="0"/>
                </a:lnTo>
                <a:lnTo>
                  <a:pt x="15392153" y="5796569"/>
                </a:lnTo>
                <a:lnTo>
                  <a:pt x="0" y="5796569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3084610" y="548520"/>
            <a:ext cx="12136681" cy="18935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589"/>
              </a:lnSpc>
              <a:spcBef>
                <a:spcPct val="0"/>
              </a:spcBef>
            </a:pPr>
            <a:r>
              <a:rPr lang="en-US" sz="5499" spc="192">
                <a:solidFill>
                  <a:srgbClr val="010101"/>
                </a:solidFill>
                <a:latin typeface="Archivo Black"/>
              </a:rPr>
              <a:t>ORGANIZAČNÁ ŠTRUKTÚRA A ZAMESTNANCI</a:t>
            </a:r>
          </a:p>
        </p:txBody>
      </p:sp>
      <p:sp>
        <p:nvSpPr>
          <p:cNvPr id="6" name="Freeform 3">
            <a:hlinkClick r:id="rId4" action="ppaction://hlinksldjump"/>
          </p:cNvPr>
          <p:cNvSpPr/>
          <p:nvPr/>
        </p:nvSpPr>
        <p:spPr>
          <a:xfrm>
            <a:off x="857192" y="785782"/>
            <a:ext cx="1214446" cy="785818"/>
          </a:xfrm>
          <a:custGeom>
            <a:avLst/>
            <a:gdLst/>
            <a:ahLst/>
            <a:cxnLst/>
            <a:rect l="l" t="t" r="r" b="b"/>
            <a:pathLst>
              <a:path w="3678568" h="2312872">
                <a:moveTo>
                  <a:pt x="0" y="0"/>
                </a:moveTo>
                <a:lnTo>
                  <a:pt x="3678568" y="0"/>
                </a:lnTo>
                <a:lnTo>
                  <a:pt x="3678568" y="2312872"/>
                </a:lnTo>
                <a:lnTo>
                  <a:pt x="0" y="2312872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 flipV="1">
            <a:off x="-357254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 t="-38888" b="-38888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357254" y="5256794"/>
            <a:ext cx="18645254" cy="5030206"/>
          </a:xfrm>
          <a:custGeom>
            <a:avLst/>
            <a:gdLst/>
            <a:ahLst/>
            <a:cxnLst/>
            <a:rect l="l" t="t" r="r" b="b"/>
            <a:pathLst>
              <a:path w="18270100" h="5030206">
                <a:moveTo>
                  <a:pt x="0" y="0"/>
                </a:moveTo>
                <a:lnTo>
                  <a:pt x="18270100" y="0"/>
                </a:lnTo>
                <a:lnTo>
                  <a:pt x="18270100" y="5030206"/>
                </a:lnTo>
                <a:lnTo>
                  <a:pt x="0" y="5030206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1711275" y="1856132"/>
            <a:ext cx="832003" cy="860153"/>
          </a:xfrm>
          <a:custGeom>
            <a:avLst/>
            <a:gdLst/>
            <a:ahLst/>
            <a:cxnLst/>
            <a:rect l="l" t="t" r="r" b="b"/>
            <a:pathLst>
              <a:path w="832003" h="860153">
                <a:moveTo>
                  <a:pt x="0" y="0"/>
                </a:moveTo>
                <a:lnTo>
                  <a:pt x="832003" y="0"/>
                </a:lnTo>
                <a:lnTo>
                  <a:pt x="832003" y="860154"/>
                </a:lnTo>
                <a:lnTo>
                  <a:pt x="0" y="860154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3799624" y="1203136"/>
            <a:ext cx="9998459" cy="9315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589"/>
              </a:lnSpc>
              <a:spcBef>
                <a:spcPct val="0"/>
              </a:spcBef>
            </a:pPr>
            <a:r>
              <a:rPr lang="en-US" sz="5499" spc="192">
                <a:solidFill>
                  <a:srgbClr val="010101"/>
                </a:solidFill>
                <a:latin typeface="Archivo Black"/>
              </a:rPr>
              <a:t>HISTÓRIA A ÚSPECHY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428828" y="3071798"/>
            <a:ext cx="13949021" cy="17953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500"/>
              </a:lnSpc>
            </a:pPr>
            <a:r>
              <a:rPr lang="en-US" sz="2500" dirty="0">
                <a:solidFill>
                  <a:srgbClr val="100F0D"/>
                </a:solidFill>
                <a:latin typeface="Montserrat Light"/>
              </a:rPr>
              <a:t>Hotel bol postavený v roku </a:t>
            </a:r>
            <a:r>
              <a:rPr lang="en-US" sz="2500" dirty="0" smtClean="0">
                <a:solidFill>
                  <a:srgbClr val="100F0D"/>
                </a:solidFill>
                <a:latin typeface="Montserrat Light"/>
              </a:rPr>
              <a:t>2007</a:t>
            </a:r>
            <a:r>
              <a:rPr lang="sk-SK" sz="2500" dirty="0" smtClean="0">
                <a:solidFill>
                  <a:srgbClr val="100F0D"/>
                </a:solidFill>
                <a:latin typeface="Montserrat Light"/>
              </a:rPr>
              <a:t>                                       Sezóny:</a:t>
            </a:r>
            <a:endParaRPr lang="en-US" sz="2500" dirty="0">
              <a:solidFill>
                <a:srgbClr val="100F0D"/>
              </a:solidFill>
              <a:latin typeface="Montserrat Light"/>
            </a:endParaRPr>
          </a:p>
          <a:p>
            <a:pPr>
              <a:lnSpc>
                <a:spcPts val="3500"/>
              </a:lnSpc>
            </a:pPr>
            <a:r>
              <a:rPr lang="en-US" sz="2500" dirty="0">
                <a:solidFill>
                  <a:srgbClr val="100F0D"/>
                </a:solidFill>
                <a:latin typeface="Montserrat Light"/>
              </a:rPr>
              <a:t>pred rokom 2007 = </a:t>
            </a:r>
            <a:r>
              <a:rPr lang="en-US" sz="2500" dirty="0" smtClean="0">
                <a:solidFill>
                  <a:srgbClr val="100F0D"/>
                </a:solidFill>
                <a:latin typeface="Montserrat Light"/>
              </a:rPr>
              <a:t>kancelárie</a:t>
            </a:r>
            <a:r>
              <a:rPr lang="sk-SK" sz="2500" dirty="0" smtClean="0">
                <a:solidFill>
                  <a:srgbClr val="100F0D"/>
                </a:solidFill>
                <a:latin typeface="Montserrat Light"/>
              </a:rPr>
              <a:t>                                             - letná (máj, jún, júl, august)</a:t>
            </a:r>
            <a:endParaRPr lang="en-US" sz="2500" dirty="0">
              <a:solidFill>
                <a:srgbClr val="100F0D"/>
              </a:solidFill>
              <a:latin typeface="Montserrat Light"/>
            </a:endParaRPr>
          </a:p>
          <a:p>
            <a:pPr>
              <a:lnSpc>
                <a:spcPts val="3500"/>
              </a:lnSpc>
            </a:pPr>
            <a:r>
              <a:rPr lang="en-US" sz="2500" dirty="0">
                <a:solidFill>
                  <a:srgbClr val="100F0D"/>
                </a:solidFill>
                <a:latin typeface="Montserrat Light"/>
              </a:rPr>
              <a:t>2007 - 2016 = Hotel </a:t>
            </a:r>
            <a:r>
              <a:rPr lang="en-US" sz="2500" dirty="0" smtClean="0">
                <a:solidFill>
                  <a:srgbClr val="100F0D"/>
                </a:solidFill>
                <a:latin typeface="Montserrat Light"/>
              </a:rPr>
              <a:t>Dalmina</a:t>
            </a:r>
            <a:r>
              <a:rPr lang="sk-SK" sz="2500" dirty="0" smtClean="0">
                <a:solidFill>
                  <a:srgbClr val="100F0D"/>
                </a:solidFill>
                <a:latin typeface="Montserrat Light"/>
              </a:rPr>
              <a:t>                                                - zimná (október, november,                             </a:t>
            </a:r>
            <a:endParaRPr lang="en-US" sz="2500" dirty="0">
              <a:solidFill>
                <a:srgbClr val="100F0D"/>
              </a:solidFill>
              <a:latin typeface="Montserrat Light"/>
            </a:endParaRPr>
          </a:p>
          <a:p>
            <a:pPr>
              <a:lnSpc>
                <a:spcPts val="3500"/>
              </a:lnSpc>
            </a:pPr>
            <a:r>
              <a:rPr lang="en-US" sz="2500" dirty="0">
                <a:solidFill>
                  <a:srgbClr val="100F0D"/>
                </a:solidFill>
                <a:latin typeface="Montserrat Light"/>
              </a:rPr>
              <a:t>2016 - súčastnosť = Hotel </a:t>
            </a:r>
            <a:r>
              <a:rPr lang="en-US" sz="2500" dirty="0" smtClean="0">
                <a:solidFill>
                  <a:srgbClr val="100F0D"/>
                </a:solidFill>
                <a:latin typeface="Montserrat Light"/>
              </a:rPr>
              <a:t>Mondo</a:t>
            </a:r>
            <a:r>
              <a:rPr lang="sk-SK" sz="2500" dirty="0" smtClean="0">
                <a:solidFill>
                  <a:srgbClr val="100F0D"/>
                </a:solidFill>
                <a:latin typeface="Montserrat Light"/>
              </a:rPr>
              <a:t>                                          december, január)</a:t>
            </a:r>
            <a:endParaRPr lang="en-US" sz="2500" dirty="0">
              <a:solidFill>
                <a:srgbClr val="100F0D"/>
              </a:solidFill>
              <a:latin typeface="Montserrat Light"/>
            </a:endParaRPr>
          </a:p>
        </p:txBody>
      </p:sp>
      <p:sp>
        <p:nvSpPr>
          <p:cNvPr id="8" name="Freeform 3">
            <a:hlinkClick r:id="rId7" action="ppaction://hlinksldjump"/>
          </p:cNvPr>
          <p:cNvSpPr/>
          <p:nvPr/>
        </p:nvSpPr>
        <p:spPr>
          <a:xfrm>
            <a:off x="857192" y="785782"/>
            <a:ext cx="1214446" cy="785818"/>
          </a:xfrm>
          <a:custGeom>
            <a:avLst/>
            <a:gdLst/>
            <a:ahLst/>
            <a:cxnLst/>
            <a:rect l="l" t="t" r="r" b="b"/>
            <a:pathLst>
              <a:path w="3678568" h="2312872">
                <a:moveTo>
                  <a:pt x="0" y="0"/>
                </a:moveTo>
                <a:lnTo>
                  <a:pt x="3678568" y="0"/>
                </a:lnTo>
                <a:lnTo>
                  <a:pt x="3678568" y="2312872"/>
                </a:lnTo>
                <a:lnTo>
                  <a:pt x="0" y="2312872"/>
                </a:lnTo>
                <a:lnTo>
                  <a:pt x="0" y="0"/>
                </a:lnTo>
                <a:close/>
              </a:path>
            </a:pathLst>
          </a:custGeom>
          <a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4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28700" y="9258300"/>
            <a:ext cx="2799147" cy="440074"/>
          </a:xfrm>
          <a:custGeom>
            <a:avLst/>
            <a:gdLst/>
            <a:ahLst/>
            <a:cxnLst/>
            <a:rect l="l" t="t" r="r" b="b"/>
            <a:pathLst>
              <a:path w="2799147" h="440074">
                <a:moveTo>
                  <a:pt x="0" y="0"/>
                </a:moveTo>
                <a:lnTo>
                  <a:pt x="2799147" y="0"/>
                </a:lnTo>
                <a:lnTo>
                  <a:pt x="2799147" y="440074"/>
                </a:lnTo>
                <a:lnTo>
                  <a:pt x="0" y="440074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>
            <a:grpSpLocks noChangeAspect="1"/>
          </p:cNvGrpSpPr>
          <p:nvPr/>
        </p:nvGrpSpPr>
        <p:grpSpPr>
          <a:xfrm>
            <a:off x="1129718" y="6459153"/>
            <a:ext cx="2799147" cy="2799147"/>
            <a:chOff x="0" y="0"/>
            <a:chExt cx="6350000" cy="63500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350000" cy="6351270"/>
            </a:xfrm>
            <a:custGeom>
              <a:avLst/>
              <a:gdLst/>
              <a:ahLst/>
              <a:cxnLst/>
              <a:rect l="l" t="t" r="r" b="b"/>
              <a:pathLst>
                <a:path w="6350000" h="6351270">
                  <a:moveTo>
                    <a:pt x="0" y="5955030"/>
                  </a:moveTo>
                  <a:lnTo>
                    <a:pt x="0" y="394970"/>
                  </a:lnTo>
                  <a:cubicBezTo>
                    <a:pt x="0" y="176530"/>
                    <a:pt x="176530" y="0"/>
                    <a:pt x="394970" y="0"/>
                  </a:cubicBezTo>
                  <a:lnTo>
                    <a:pt x="5956300" y="0"/>
                  </a:lnTo>
                  <a:cubicBezTo>
                    <a:pt x="6173470" y="0"/>
                    <a:pt x="6350000" y="176530"/>
                    <a:pt x="6350000" y="394970"/>
                  </a:cubicBezTo>
                  <a:cubicBezTo>
                    <a:pt x="6350000" y="394970"/>
                    <a:pt x="6350000" y="394970"/>
                    <a:pt x="6350000" y="394970"/>
                  </a:cubicBezTo>
                  <a:lnTo>
                    <a:pt x="6350000" y="5956300"/>
                  </a:lnTo>
                  <a:cubicBezTo>
                    <a:pt x="6350000" y="6174740"/>
                    <a:pt x="6173470" y="6351270"/>
                    <a:pt x="5955030" y="6351270"/>
                  </a:cubicBezTo>
                  <a:lnTo>
                    <a:pt x="5955030" y="6351270"/>
                  </a:lnTo>
                  <a:lnTo>
                    <a:pt x="394970" y="6351270"/>
                  </a:lnTo>
                  <a:cubicBezTo>
                    <a:pt x="176530" y="6350000"/>
                    <a:pt x="0" y="6173470"/>
                    <a:pt x="0" y="5955030"/>
                  </a:cubicBezTo>
                  <a:cubicBezTo>
                    <a:pt x="0" y="5955030"/>
                    <a:pt x="0" y="5955030"/>
                    <a:pt x="0" y="5955030"/>
                  </a:cubicBezTo>
                  <a:close/>
                </a:path>
              </a:pathLst>
            </a:custGeom>
            <a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8690161" y="6459153"/>
            <a:ext cx="2799147" cy="2799147"/>
            <a:chOff x="0" y="0"/>
            <a:chExt cx="6350000" cy="63500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6351270"/>
            </a:xfrm>
            <a:custGeom>
              <a:avLst/>
              <a:gdLst/>
              <a:ahLst/>
              <a:cxnLst/>
              <a:rect l="l" t="t" r="r" b="b"/>
              <a:pathLst>
                <a:path w="6350000" h="6351270">
                  <a:moveTo>
                    <a:pt x="0" y="5955030"/>
                  </a:moveTo>
                  <a:lnTo>
                    <a:pt x="0" y="394970"/>
                  </a:lnTo>
                  <a:cubicBezTo>
                    <a:pt x="0" y="176530"/>
                    <a:pt x="176530" y="0"/>
                    <a:pt x="394970" y="0"/>
                  </a:cubicBezTo>
                  <a:lnTo>
                    <a:pt x="5956300" y="0"/>
                  </a:lnTo>
                  <a:cubicBezTo>
                    <a:pt x="6173470" y="0"/>
                    <a:pt x="6350000" y="176530"/>
                    <a:pt x="6350000" y="394970"/>
                  </a:cubicBezTo>
                  <a:cubicBezTo>
                    <a:pt x="6350000" y="394970"/>
                    <a:pt x="6350000" y="394970"/>
                    <a:pt x="6350000" y="394970"/>
                  </a:cubicBezTo>
                  <a:lnTo>
                    <a:pt x="6350000" y="5956300"/>
                  </a:lnTo>
                  <a:cubicBezTo>
                    <a:pt x="6350000" y="6174740"/>
                    <a:pt x="6173470" y="6351270"/>
                    <a:pt x="5955030" y="6351270"/>
                  </a:cubicBezTo>
                  <a:lnTo>
                    <a:pt x="5955030" y="6351270"/>
                  </a:lnTo>
                  <a:lnTo>
                    <a:pt x="394970" y="6351270"/>
                  </a:lnTo>
                  <a:cubicBezTo>
                    <a:pt x="176530" y="6350000"/>
                    <a:pt x="0" y="6173470"/>
                    <a:pt x="0" y="5955030"/>
                  </a:cubicBezTo>
                  <a:cubicBezTo>
                    <a:pt x="0" y="5955030"/>
                    <a:pt x="0" y="5955030"/>
                    <a:pt x="0" y="5955030"/>
                  </a:cubicBezTo>
                  <a:close/>
                </a:path>
              </a:pathLst>
            </a:custGeom>
            <a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7" name="Freeform 7"/>
          <p:cNvSpPr/>
          <p:nvPr/>
        </p:nvSpPr>
        <p:spPr>
          <a:xfrm>
            <a:off x="1856176" y="5209757"/>
            <a:ext cx="6851587" cy="1077187"/>
          </a:xfrm>
          <a:custGeom>
            <a:avLst/>
            <a:gdLst/>
            <a:ahLst/>
            <a:cxnLst/>
            <a:rect l="l" t="t" r="r" b="b"/>
            <a:pathLst>
              <a:path w="6851587" h="1077187">
                <a:moveTo>
                  <a:pt x="0" y="0"/>
                </a:moveTo>
                <a:lnTo>
                  <a:pt x="6851587" y="0"/>
                </a:lnTo>
                <a:lnTo>
                  <a:pt x="6851587" y="1077187"/>
                </a:lnTo>
                <a:lnTo>
                  <a:pt x="0" y="1077187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</p:sp>
      <p:grpSp>
        <p:nvGrpSpPr>
          <p:cNvPr id="8" name="Group 8"/>
          <p:cNvGrpSpPr>
            <a:grpSpLocks noChangeAspect="1"/>
          </p:cNvGrpSpPr>
          <p:nvPr/>
        </p:nvGrpSpPr>
        <p:grpSpPr>
          <a:xfrm>
            <a:off x="1028700" y="743445"/>
            <a:ext cx="8506539" cy="4784868"/>
            <a:chOff x="0" y="0"/>
            <a:chExt cx="11289030" cy="63500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1287761" cy="6350000"/>
            </a:xfrm>
            <a:custGeom>
              <a:avLst/>
              <a:gdLst/>
              <a:ahLst/>
              <a:cxnLst/>
              <a:rect l="l" t="t" r="r" b="b"/>
              <a:pathLst>
                <a:path w="11287761" h="6350000">
                  <a:moveTo>
                    <a:pt x="0" y="5824220"/>
                  </a:moveTo>
                  <a:lnTo>
                    <a:pt x="0" y="525780"/>
                  </a:lnTo>
                  <a:cubicBezTo>
                    <a:pt x="0" y="234950"/>
                    <a:pt x="234950" y="0"/>
                    <a:pt x="525780" y="0"/>
                  </a:cubicBezTo>
                  <a:lnTo>
                    <a:pt x="10761980" y="0"/>
                  </a:lnTo>
                  <a:cubicBezTo>
                    <a:pt x="11052811" y="0"/>
                    <a:pt x="11287761" y="234950"/>
                    <a:pt x="11287761" y="525780"/>
                  </a:cubicBezTo>
                  <a:lnTo>
                    <a:pt x="11287761" y="5822950"/>
                  </a:lnTo>
                  <a:cubicBezTo>
                    <a:pt x="11287761" y="6113780"/>
                    <a:pt x="11052811" y="6348730"/>
                    <a:pt x="10761980" y="6348730"/>
                  </a:cubicBezTo>
                  <a:lnTo>
                    <a:pt x="525780" y="6348730"/>
                  </a:lnTo>
                  <a:cubicBezTo>
                    <a:pt x="236220" y="6350000"/>
                    <a:pt x="0" y="6115050"/>
                    <a:pt x="0" y="5824220"/>
                  </a:cubicBezTo>
                  <a:cubicBezTo>
                    <a:pt x="0" y="5824220"/>
                    <a:pt x="0" y="5824220"/>
                    <a:pt x="0" y="5824220"/>
                  </a:cubicBezTo>
                  <a:close/>
                </a:path>
              </a:pathLst>
            </a:custGeom>
            <a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10" name="Freeform 10"/>
          <p:cNvSpPr/>
          <p:nvPr/>
        </p:nvSpPr>
        <p:spPr>
          <a:xfrm>
            <a:off x="4909939" y="9258300"/>
            <a:ext cx="2799147" cy="440074"/>
          </a:xfrm>
          <a:custGeom>
            <a:avLst/>
            <a:gdLst/>
            <a:ahLst/>
            <a:cxnLst/>
            <a:rect l="l" t="t" r="r" b="b"/>
            <a:pathLst>
              <a:path w="2799147" h="440074">
                <a:moveTo>
                  <a:pt x="0" y="0"/>
                </a:moveTo>
                <a:lnTo>
                  <a:pt x="2799147" y="0"/>
                </a:lnTo>
                <a:lnTo>
                  <a:pt x="2799147" y="440074"/>
                </a:lnTo>
                <a:lnTo>
                  <a:pt x="0" y="440074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</p:sp>
      <p:grpSp>
        <p:nvGrpSpPr>
          <p:cNvPr id="11" name="Group 11"/>
          <p:cNvGrpSpPr>
            <a:grpSpLocks noChangeAspect="1"/>
          </p:cNvGrpSpPr>
          <p:nvPr/>
        </p:nvGrpSpPr>
        <p:grpSpPr>
          <a:xfrm>
            <a:off x="4909939" y="6459153"/>
            <a:ext cx="2799147" cy="2799147"/>
            <a:chOff x="0" y="0"/>
            <a:chExt cx="6350000" cy="63500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6350000" cy="6351270"/>
            </a:xfrm>
            <a:custGeom>
              <a:avLst/>
              <a:gdLst/>
              <a:ahLst/>
              <a:cxnLst/>
              <a:rect l="l" t="t" r="r" b="b"/>
              <a:pathLst>
                <a:path w="6350000" h="6351270">
                  <a:moveTo>
                    <a:pt x="0" y="5955030"/>
                  </a:moveTo>
                  <a:lnTo>
                    <a:pt x="0" y="394970"/>
                  </a:lnTo>
                  <a:cubicBezTo>
                    <a:pt x="0" y="176530"/>
                    <a:pt x="176530" y="0"/>
                    <a:pt x="394970" y="0"/>
                  </a:cubicBezTo>
                  <a:lnTo>
                    <a:pt x="5956300" y="0"/>
                  </a:lnTo>
                  <a:cubicBezTo>
                    <a:pt x="6173470" y="0"/>
                    <a:pt x="6350000" y="176530"/>
                    <a:pt x="6350000" y="394970"/>
                  </a:cubicBezTo>
                  <a:cubicBezTo>
                    <a:pt x="6350000" y="394970"/>
                    <a:pt x="6350000" y="394970"/>
                    <a:pt x="6350000" y="394970"/>
                  </a:cubicBezTo>
                  <a:lnTo>
                    <a:pt x="6350000" y="5956300"/>
                  </a:lnTo>
                  <a:cubicBezTo>
                    <a:pt x="6350000" y="6174740"/>
                    <a:pt x="6173470" y="6351270"/>
                    <a:pt x="5955030" y="6351270"/>
                  </a:cubicBezTo>
                  <a:lnTo>
                    <a:pt x="5955030" y="6351270"/>
                  </a:lnTo>
                  <a:lnTo>
                    <a:pt x="394970" y="6351270"/>
                  </a:lnTo>
                  <a:cubicBezTo>
                    <a:pt x="176530" y="6350000"/>
                    <a:pt x="0" y="6173470"/>
                    <a:pt x="0" y="5955030"/>
                  </a:cubicBezTo>
                  <a:cubicBezTo>
                    <a:pt x="0" y="5955030"/>
                    <a:pt x="0" y="5955030"/>
                    <a:pt x="0" y="5955030"/>
                  </a:cubicBezTo>
                  <a:close/>
                </a:path>
              </a:pathLst>
            </a:custGeom>
            <a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13" name="Freeform 13"/>
          <p:cNvSpPr/>
          <p:nvPr/>
        </p:nvSpPr>
        <p:spPr>
          <a:xfrm>
            <a:off x="8690161" y="9258300"/>
            <a:ext cx="2799147" cy="440074"/>
          </a:xfrm>
          <a:custGeom>
            <a:avLst/>
            <a:gdLst/>
            <a:ahLst/>
            <a:cxnLst/>
            <a:rect l="l" t="t" r="r" b="b"/>
            <a:pathLst>
              <a:path w="2799147" h="440074">
                <a:moveTo>
                  <a:pt x="0" y="0"/>
                </a:moveTo>
                <a:lnTo>
                  <a:pt x="2799146" y="0"/>
                </a:lnTo>
                <a:lnTo>
                  <a:pt x="2799146" y="440074"/>
                </a:lnTo>
                <a:lnTo>
                  <a:pt x="0" y="440074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</p:sp>
      <p:grpSp>
        <p:nvGrpSpPr>
          <p:cNvPr id="14" name="Group 14"/>
          <p:cNvGrpSpPr>
            <a:grpSpLocks noChangeAspect="1"/>
          </p:cNvGrpSpPr>
          <p:nvPr/>
        </p:nvGrpSpPr>
        <p:grpSpPr>
          <a:xfrm>
            <a:off x="10660018" y="2509130"/>
            <a:ext cx="2799147" cy="2799147"/>
            <a:chOff x="0" y="0"/>
            <a:chExt cx="6350000" cy="63500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350000" cy="6351270"/>
            </a:xfrm>
            <a:custGeom>
              <a:avLst/>
              <a:gdLst/>
              <a:ahLst/>
              <a:cxnLst/>
              <a:rect l="l" t="t" r="r" b="b"/>
              <a:pathLst>
                <a:path w="6350000" h="6351270">
                  <a:moveTo>
                    <a:pt x="0" y="5955030"/>
                  </a:moveTo>
                  <a:lnTo>
                    <a:pt x="0" y="394970"/>
                  </a:lnTo>
                  <a:cubicBezTo>
                    <a:pt x="0" y="176530"/>
                    <a:pt x="176530" y="0"/>
                    <a:pt x="394970" y="0"/>
                  </a:cubicBezTo>
                  <a:lnTo>
                    <a:pt x="5956300" y="0"/>
                  </a:lnTo>
                  <a:cubicBezTo>
                    <a:pt x="6173470" y="0"/>
                    <a:pt x="6350000" y="176530"/>
                    <a:pt x="6350000" y="394970"/>
                  </a:cubicBezTo>
                  <a:cubicBezTo>
                    <a:pt x="6350000" y="394970"/>
                    <a:pt x="6350000" y="394970"/>
                    <a:pt x="6350000" y="394970"/>
                  </a:cubicBezTo>
                  <a:lnTo>
                    <a:pt x="6350000" y="5956300"/>
                  </a:lnTo>
                  <a:cubicBezTo>
                    <a:pt x="6350000" y="6174740"/>
                    <a:pt x="6173470" y="6351270"/>
                    <a:pt x="5955030" y="6351270"/>
                  </a:cubicBezTo>
                  <a:lnTo>
                    <a:pt x="5955030" y="6351270"/>
                  </a:lnTo>
                  <a:lnTo>
                    <a:pt x="394970" y="6351270"/>
                  </a:lnTo>
                  <a:cubicBezTo>
                    <a:pt x="176530" y="6350000"/>
                    <a:pt x="0" y="6173470"/>
                    <a:pt x="0" y="5955030"/>
                  </a:cubicBezTo>
                  <a:cubicBezTo>
                    <a:pt x="0" y="5955030"/>
                    <a:pt x="0" y="5955030"/>
                    <a:pt x="0" y="5955030"/>
                  </a:cubicBezTo>
                  <a:close/>
                </a:path>
              </a:pathLst>
            </a:custGeom>
            <a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16" name="Freeform 16"/>
          <p:cNvSpPr/>
          <p:nvPr/>
        </p:nvSpPr>
        <p:spPr>
          <a:xfrm>
            <a:off x="10660018" y="5294083"/>
            <a:ext cx="2799147" cy="440074"/>
          </a:xfrm>
          <a:custGeom>
            <a:avLst/>
            <a:gdLst/>
            <a:ahLst/>
            <a:cxnLst/>
            <a:rect l="l" t="t" r="r" b="b"/>
            <a:pathLst>
              <a:path w="2799147" h="440074">
                <a:moveTo>
                  <a:pt x="0" y="0"/>
                </a:moveTo>
                <a:lnTo>
                  <a:pt x="2799147" y="0"/>
                </a:lnTo>
                <a:lnTo>
                  <a:pt x="2799147" y="440074"/>
                </a:lnTo>
                <a:lnTo>
                  <a:pt x="0" y="440074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</p:sp>
      <p:grpSp>
        <p:nvGrpSpPr>
          <p:cNvPr id="17" name="Group 17"/>
          <p:cNvGrpSpPr>
            <a:grpSpLocks noChangeAspect="1"/>
          </p:cNvGrpSpPr>
          <p:nvPr/>
        </p:nvGrpSpPr>
        <p:grpSpPr>
          <a:xfrm>
            <a:off x="14234757" y="2509130"/>
            <a:ext cx="2799147" cy="2799147"/>
            <a:chOff x="0" y="0"/>
            <a:chExt cx="6350000" cy="63500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6350000" cy="6351270"/>
            </a:xfrm>
            <a:custGeom>
              <a:avLst/>
              <a:gdLst/>
              <a:ahLst/>
              <a:cxnLst/>
              <a:rect l="l" t="t" r="r" b="b"/>
              <a:pathLst>
                <a:path w="6350000" h="6351270">
                  <a:moveTo>
                    <a:pt x="0" y="5955030"/>
                  </a:moveTo>
                  <a:lnTo>
                    <a:pt x="0" y="394970"/>
                  </a:lnTo>
                  <a:cubicBezTo>
                    <a:pt x="0" y="176530"/>
                    <a:pt x="176530" y="0"/>
                    <a:pt x="394970" y="0"/>
                  </a:cubicBezTo>
                  <a:lnTo>
                    <a:pt x="5956300" y="0"/>
                  </a:lnTo>
                  <a:cubicBezTo>
                    <a:pt x="6173470" y="0"/>
                    <a:pt x="6350000" y="176530"/>
                    <a:pt x="6350000" y="394970"/>
                  </a:cubicBezTo>
                  <a:cubicBezTo>
                    <a:pt x="6350000" y="394970"/>
                    <a:pt x="6350000" y="394970"/>
                    <a:pt x="6350000" y="394970"/>
                  </a:cubicBezTo>
                  <a:lnTo>
                    <a:pt x="6350000" y="5956300"/>
                  </a:lnTo>
                  <a:cubicBezTo>
                    <a:pt x="6350000" y="6174740"/>
                    <a:pt x="6173470" y="6351270"/>
                    <a:pt x="5955030" y="6351270"/>
                  </a:cubicBezTo>
                  <a:lnTo>
                    <a:pt x="5955030" y="6351270"/>
                  </a:lnTo>
                  <a:lnTo>
                    <a:pt x="394970" y="6351270"/>
                  </a:lnTo>
                  <a:cubicBezTo>
                    <a:pt x="176530" y="6350000"/>
                    <a:pt x="0" y="6173470"/>
                    <a:pt x="0" y="5955030"/>
                  </a:cubicBezTo>
                  <a:cubicBezTo>
                    <a:pt x="0" y="5955030"/>
                    <a:pt x="0" y="5955030"/>
                    <a:pt x="0" y="5955030"/>
                  </a:cubicBezTo>
                  <a:close/>
                </a:path>
              </a:pathLst>
            </a:custGeom>
            <a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19" name="Freeform 19"/>
          <p:cNvSpPr/>
          <p:nvPr/>
        </p:nvSpPr>
        <p:spPr>
          <a:xfrm>
            <a:off x="12575157" y="9328747"/>
            <a:ext cx="2799147" cy="440074"/>
          </a:xfrm>
          <a:custGeom>
            <a:avLst/>
            <a:gdLst/>
            <a:ahLst/>
            <a:cxnLst/>
            <a:rect l="l" t="t" r="r" b="b"/>
            <a:pathLst>
              <a:path w="2799147" h="440074">
                <a:moveTo>
                  <a:pt x="0" y="0"/>
                </a:moveTo>
                <a:lnTo>
                  <a:pt x="2799147" y="0"/>
                </a:lnTo>
                <a:lnTo>
                  <a:pt x="2799147" y="440074"/>
                </a:lnTo>
                <a:lnTo>
                  <a:pt x="0" y="440074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</p:sp>
      <p:grpSp>
        <p:nvGrpSpPr>
          <p:cNvPr id="20" name="Group 20"/>
          <p:cNvGrpSpPr>
            <a:grpSpLocks noChangeAspect="1"/>
          </p:cNvGrpSpPr>
          <p:nvPr/>
        </p:nvGrpSpPr>
        <p:grpSpPr>
          <a:xfrm>
            <a:off x="12470382" y="6529600"/>
            <a:ext cx="2799147" cy="2799147"/>
            <a:chOff x="0" y="0"/>
            <a:chExt cx="6350000" cy="635000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6350000" cy="6351270"/>
            </a:xfrm>
            <a:custGeom>
              <a:avLst/>
              <a:gdLst/>
              <a:ahLst/>
              <a:cxnLst/>
              <a:rect l="l" t="t" r="r" b="b"/>
              <a:pathLst>
                <a:path w="6350000" h="6351270">
                  <a:moveTo>
                    <a:pt x="0" y="5955030"/>
                  </a:moveTo>
                  <a:lnTo>
                    <a:pt x="0" y="394970"/>
                  </a:lnTo>
                  <a:cubicBezTo>
                    <a:pt x="0" y="176530"/>
                    <a:pt x="176530" y="0"/>
                    <a:pt x="394970" y="0"/>
                  </a:cubicBezTo>
                  <a:lnTo>
                    <a:pt x="5956300" y="0"/>
                  </a:lnTo>
                  <a:cubicBezTo>
                    <a:pt x="6173470" y="0"/>
                    <a:pt x="6350000" y="176530"/>
                    <a:pt x="6350000" y="394970"/>
                  </a:cubicBezTo>
                  <a:cubicBezTo>
                    <a:pt x="6350000" y="394970"/>
                    <a:pt x="6350000" y="394970"/>
                    <a:pt x="6350000" y="394970"/>
                  </a:cubicBezTo>
                  <a:lnTo>
                    <a:pt x="6350000" y="5956300"/>
                  </a:lnTo>
                  <a:cubicBezTo>
                    <a:pt x="6350000" y="6174740"/>
                    <a:pt x="6173470" y="6351270"/>
                    <a:pt x="5955030" y="6351270"/>
                  </a:cubicBezTo>
                  <a:lnTo>
                    <a:pt x="5955030" y="6351270"/>
                  </a:lnTo>
                  <a:lnTo>
                    <a:pt x="394970" y="6351270"/>
                  </a:lnTo>
                  <a:cubicBezTo>
                    <a:pt x="176530" y="6350000"/>
                    <a:pt x="0" y="6173470"/>
                    <a:pt x="0" y="5955030"/>
                  </a:cubicBezTo>
                  <a:cubicBezTo>
                    <a:pt x="0" y="5955030"/>
                    <a:pt x="0" y="5955030"/>
                    <a:pt x="0" y="5955030"/>
                  </a:cubicBezTo>
                  <a:close/>
                </a:path>
              </a:pathLst>
            </a:custGeom>
            <a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22" name="Freeform 22"/>
          <p:cNvSpPr/>
          <p:nvPr/>
        </p:nvSpPr>
        <p:spPr>
          <a:xfrm>
            <a:off x="16460154" y="9328747"/>
            <a:ext cx="2799147" cy="440074"/>
          </a:xfrm>
          <a:custGeom>
            <a:avLst/>
            <a:gdLst/>
            <a:ahLst/>
            <a:cxnLst/>
            <a:rect l="l" t="t" r="r" b="b"/>
            <a:pathLst>
              <a:path w="2799147" h="440074">
                <a:moveTo>
                  <a:pt x="0" y="0"/>
                </a:moveTo>
                <a:lnTo>
                  <a:pt x="2799146" y="0"/>
                </a:lnTo>
                <a:lnTo>
                  <a:pt x="2799146" y="440074"/>
                </a:lnTo>
                <a:lnTo>
                  <a:pt x="0" y="440074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</p:sp>
      <p:grpSp>
        <p:nvGrpSpPr>
          <p:cNvPr id="23" name="Group 23"/>
          <p:cNvGrpSpPr>
            <a:grpSpLocks noChangeAspect="1"/>
          </p:cNvGrpSpPr>
          <p:nvPr/>
        </p:nvGrpSpPr>
        <p:grpSpPr>
          <a:xfrm>
            <a:off x="16250604" y="6529600"/>
            <a:ext cx="2799147" cy="2799147"/>
            <a:chOff x="0" y="0"/>
            <a:chExt cx="6350000" cy="635000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6350000" cy="6351270"/>
            </a:xfrm>
            <a:custGeom>
              <a:avLst/>
              <a:gdLst/>
              <a:ahLst/>
              <a:cxnLst/>
              <a:rect l="l" t="t" r="r" b="b"/>
              <a:pathLst>
                <a:path w="6350000" h="6351270">
                  <a:moveTo>
                    <a:pt x="0" y="5955030"/>
                  </a:moveTo>
                  <a:lnTo>
                    <a:pt x="0" y="394970"/>
                  </a:lnTo>
                  <a:cubicBezTo>
                    <a:pt x="0" y="176530"/>
                    <a:pt x="176530" y="0"/>
                    <a:pt x="394970" y="0"/>
                  </a:cubicBezTo>
                  <a:lnTo>
                    <a:pt x="5956300" y="0"/>
                  </a:lnTo>
                  <a:cubicBezTo>
                    <a:pt x="6173470" y="0"/>
                    <a:pt x="6350000" y="176530"/>
                    <a:pt x="6350000" y="394970"/>
                  </a:cubicBezTo>
                  <a:cubicBezTo>
                    <a:pt x="6350000" y="394970"/>
                    <a:pt x="6350000" y="394970"/>
                    <a:pt x="6350000" y="394970"/>
                  </a:cubicBezTo>
                  <a:lnTo>
                    <a:pt x="6350000" y="5956300"/>
                  </a:lnTo>
                  <a:cubicBezTo>
                    <a:pt x="6350000" y="6174740"/>
                    <a:pt x="6173470" y="6351270"/>
                    <a:pt x="5955030" y="6351270"/>
                  </a:cubicBezTo>
                  <a:lnTo>
                    <a:pt x="5955030" y="6351270"/>
                  </a:lnTo>
                  <a:lnTo>
                    <a:pt x="394970" y="6351270"/>
                  </a:lnTo>
                  <a:cubicBezTo>
                    <a:pt x="176530" y="6350000"/>
                    <a:pt x="0" y="6173470"/>
                    <a:pt x="0" y="5955030"/>
                  </a:cubicBezTo>
                  <a:cubicBezTo>
                    <a:pt x="0" y="5955030"/>
                    <a:pt x="0" y="5955030"/>
                    <a:pt x="0" y="5955030"/>
                  </a:cubicBezTo>
                  <a:close/>
                </a:path>
              </a:pathLst>
            </a:custGeom>
            <a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25" name="Freeform 25"/>
          <p:cNvSpPr/>
          <p:nvPr/>
        </p:nvSpPr>
        <p:spPr>
          <a:xfrm>
            <a:off x="14234757" y="5308277"/>
            <a:ext cx="2799147" cy="440074"/>
          </a:xfrm>
          <a:custGeom>
            <a:avLst/>
            <a:gdLst/>
            <a:ahLst/>
            <a:cxnLst/>
            <a:rect l="l" t="t" r="r" b="b"/>
            <a:pathLst>
              <a:path w="2799147" h="440074">
                <a:moveTo>
                  <a:pt x="0" y="0"/>
                </a:moveTo>
                <a:lnTo>
                  <a:pt x="2799147" y="0"/>
                </a:lnTo>
                <a:lnTo>
                  <a:pt x="2799147" y="440074"/>
                </a:lnTo>
                <a:lnTo>
                  <a:pt x="0" y="440074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</p:sp>
      <p:grpSp>
        <p:nvGrpSpPr>
          <p:cNvPr id="26" name="Group 26"/>
          <p:cNvGrpSpPr>
            <a:grpSpLocks noChangeAspect="1"/>
          </p:cNvGrpSpPr>
          <p:nvPr/>
        </p:nvGrpSpPr>
        <p:grpSpPr>
          <a:xfrm>
            <a:off x="17859727" y="2509130"/>
            <a:ext cx="2799147" cy="2799147"/>
            <a:chOff x="0" y="0"/>
            <a:chExt cx="6350000" cy="635000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6350000" cy="6351270"/>
            </a:xfrm>
            <a:custGeom>
              <a:avLst/>
              <a:gdLst/>
              <a:ahLst/>
              <a:cxnLst/>
              <a:rect l="l" t="t" r="r" b="b"/>
              <a:pathLst>
                <a:path w="6350000" h="6351270">
                  <a:moveTo>
                    <a:pt x="0" y="5955030"/>
                  </a:moveTo>
                  <a:lnTo>
                    <a:pt x="0" y="394970"/>
                  </a:lnTo>
                  <a:cubicBezTo>
                    <a:pt x="0" y="176530"/>
                    <a:pt x="176530" y="0"/>
                    <a:pt x="394970" y="0"/>
                  </a:cubicBezTo>
                  <a:lnTo>
                    <a:pt x="5956300" y="0"/>
                  </a:lnTo>
                  <a:cubicBezTo>
                    <a:pt x="6173470" y="0"/>
                    <a:pt x="6350000" y="176530"/>
                    <a:pt x="6350000" y="394970"/>
                  </a:cubicBezTo>
                  <a:cubicBezTo>
                    <a:pt x="6350000" y="394970"/>
                    <a:pt x="6350000" y="394970"/>
                    <a:pt x="6350000" y="394970"/>
                  </a:cubicBezTo>
                  <a:lnTo>
                    <a:pt x="6350000" y="5956300"/>
                  </a:lnTo>
                  <a:cubicBezTo>
                    <a:pt x="6350000" y="6174740"/>
                    <a:pt x="6173470" y="6351270"/>
                    <a:pt x="5955030" y="6351270"/>
                  </a:cubicBezTo>
                  <a:lnTo>
                    <a:pt x="5955030" y="6351270"/>
                  </a:lnTo>
                  <a:lnTo>
                    <a:pt x="394970" y="6351270"/>
                  </a:lnTo>
                  <a:cubicBezTo>
                    <a:pt x="176530" y="6350000"/>
                    <a:pt x="0" y="6173470"/>
                    <a:pt x="0" y="5955030"/>
                  </a:cubicBezTo>
                  <a:cubicBezTo>
                    <a:pt x="0" y="5955030"/>
                    <a:pt x="0" y="5955030"/>
                    <a:pt x="0" y="5955030"/>
                  </a:cubicBezTo>
                  <a:close/>
                </a:path>
              </a:pathLst>
            </a:custGeom>
            <a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28" name="Freeform 28"/>
          <p:cNvSpPr/>
          <p:nvPr/>
        </p:nvSpPr>
        <p:spPr>
          <a:xfrm>
            <a:off x="17859727" y="5294083"/>
            <a:ext cx="2799147" cy="440074"/>
          </a:xfrm>
          <a:custGeom>
            <a:avLst/>
            <a:gdLst/>
            <a:ahLst/>
            <a:cxnLst/>
            <a:rect l="l" t="t" r="r" b="b"/>
            <a:pathLst>
              <a:path w="2799147" h="440074">
                <a:moveTo>
                  <a:pt x="0" y="0"/>
                </a:moveTo>
                <a:lnTo>
                  <a:pt x="2799147" y="0"/>
                </a:lnTo>
                <a:lnTo>
                  <a:pt x="2799147" y="440074"/>
                </a:lnTo>
                <a:lnTo>
                  <a:pt x="0" y="440074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</p:sp>
      <p:grpSp>
        <p:nvGrpSpPr>
          <p:cNvPr id="29" name="Group 29"/>
          <p:cNvGrpSpPr>
            <a:grpSpLocks noChangeAspect="1"/>
          </p:cNvGrpSpPr>
          <p:nvPr/>
        </p:nvGrpSpPr>
        <p:grpSpPr>
          <a:xfrm>
            <a:off x="-2470587" y="6459153"/>
            <a:ext cx="2799147" cy="2799147"/>
            <a:chOff x="0" y="0"/>
            <a:chExt cx="6350000" cy="6350000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6350000" cy="6351270"/>
            </a:xfrm>
            <a:custGeom>
              <a:avLst/>
              <a:gdLst/>
              <a:ahLst/>
              <a:cxnLst/>
              <a:rect l="l" t="t" r="r" b="b"/>
              <a:pathLst>
                <a:path w="6350000" h="6351270">
                  <a:moveTo>
                    <a:pt x="0" y="5955030"/>
                  </a:moveTo>
                  <a:lnTo>
                    <a:pt x="0" y="394970"/>
                  </a:lnTo>
                  <a:cubicBezTo>
                    <a:pt x="0" y="176530"/>
                    <a:pt x="176530" y="0"/>
                    <a:pt x="394970" y="0"/>
                  </a:cubicBezTo>
                  <a:lnTo>
                    <a:pt x="5956300" y="0"/>
                  </a:lnTo>
                  <a:cubicBezTo>
                    <a:pt x="6173470" y="0"/>
                    <a:pt x="6350000" y="176530"/>
                    <a:pt x="6350000" y="394970"/>
                  </a:cubicBezTo>
                  <a:cubicBezTo>
                    <a:pt x="6350000" y="394970"/>
                    <a:pt x="6350000" y="394970"/>
                    <a:pt x="6350000" y="394970"/>
                  </a:cubicBezTo>
                  <a:lnTo>
                    <a:pt x="6350000" y="5956300"/>
                  </a:lnTo>
                  <a:cubicBezTo>
                    <a:pt x="6350000" y="6174740"/>
                    <a:pt x="6173470" y="6351270"/>
                    <a:pt x="5955030" y="6351270"/>
                  </a:cubicBezTo>
                  <a:lnTo>
                    <a:pt x="5955030" y="6351270"/>
                  </a:lnTo>
                  <a:lnTo>
                    <a:pt x="394970" y="6351270"/>
                  </a:lnTo>
                  <a:cubicBezTo>
                    <a:pt x="176530" y="6350000"/>
                    <a:pt x="0" y="6173470"/>
                    <a:pt x="0" y="5955030"/>
                  </a:cubicBezTo>
                  <a:cubicBezTo>
                    <a:pt x="0" y="5955030"/>
                    <a:pt x="0" y="5955030"/>
                    <a:pt x="0" y="5955030"/>
                  </a:cubicBezTo>
                  <a:close/>
                </a:path>
              </a:pathLst>
            </a:custGeom>
            <a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31" name="Freeform 31"/>
          <p:cNvSpPr/>
          <p:nvPr/>
        </p:nvSpPr>
        <p:spPr>
          <a:xfrm>
            <a:off x="-2470587" y="9108710"/>
            <a:ext cx="2799147" cy="440074"/>
          </a:xfrm>
          <a:custGeom>
            <a:avLst/>
            <a:gdLst/>
            <a:ahLst/>
            <a:cxnLst/>
            <a:rect l="l" t="t" r="r" b="b"/>
            <a:pathLst>
              <a:path w="2799147" h="440074">
                <a:moveTo>
                  <a:pt x="0" y="0"/>
                </a:moveTo>
                <a:lnTo>
                  <a:pt x="2799147" y="0"/>
                </a:lnTo>
                <a:lnTo>
                  <a:pt x="2799147" y="440074"/>
                </a:lnTo>
                <a:lnTo>
                  <a:pt x="0" y="440074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</p:sp>
      <p:grpSp>
        <p:nvGrpSpPr>
          <p:cNvPr id="32" name="Group 32"/>
          <p:cNvGrpSpPr>
            <a:grpSpLocks noChangeAspect="1"/>
          </p:cNvGrpSpPr>
          <p:nvPr/>
        </p:nvGrpSpPr>
        <p:grpSpPr>
          <a:xfrm>
            <a:off x="-1399573" y="9768821"/>
            <a:ext cx="2799147" cy="2799147"/>
            <a:chOff x="0" y="0"/>
            <a:chExt cx="6350000" cy="6350000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6350000" cy="6351270"/>
            </a:xfrm>
            <a:custGeom>
              <a:avLst/>
              <a:gdLst/>
              <a:ahLst/>
              <a:cxnLst/>
              <a:rect l="l" t="t" r="r" b="b"/>
              <a:pathLst>
                <a:path w="6350000" h="6351270">
                  <a:moveTo>
                    <a:pt x="0" y="5955030"/>
                  </a:moveTo>
                  <a:lnTo>
                    <a:pt x="0" y="394970"/>
                  </a:lnTo>
                  <a:cubicBezTo>
                    <a:pt x="0" y="176530"/>
                    <a:pt x="176530" y="0"/>
                    <a:pt x="394970" y="0"/>
                  </a:cubicBezTo>
                  <a:lnTo>
                    <a:pt x="5956300" y="0"/>
                  </a:lnTo>
                  <a:cubicBezTo>
                    <a:pt x="6173470" y="0"/>
                    <a:pt x="6350000" y="176530"/>
                    <a:pt x="6350000" y="394970"/>
                  </a:cubicBezTo>
                  <a:cubicBezTo>
                    <a:pt x="6350000" y="394970"/>
                    <a:pt x="6350000" y="394970"/>
                    <a:pt x="6350000" y="394970"/>
                  </a:cubicBezTo>
                  <a:lnTo>
                    <a:pt x="6350000" y="5956300"/>
                  </a:lnTo>
                  <a:cubicBezTo>
                    <a:pt x="6350000" y="6174740"/>
                    <a:pt x="6173470" y="6351270"/>
                    <a:pt x="5955030" y="6351270"/>
                  </a:cubicBezTo>
                  <a:lnTo>
                    <a:pt x="5955030" y="6351270"/>
                  </a:lnTo>
                  <a:lnTo>
                    <a:pt x="394970" y="6351270"/>
                  </a:lnTo>
                  <a:cubicBezTo>
                    <a:pt x="176530" y="6350000"/>
                    <a:pt x="0" y="6173470"/>
                    <a:pt x="0" y="5955030"/>
                  </a:cubicBezTo>
                  <a:cubicBezTo>
                    <a:pt x="0" y="5955030"/>
                    <a:pt x="0" y="5955030"/>
                    <a:pt x="0" y="5955030"/>
                  </a:cubicBezTo>
                  <a:close/>
                </a:path>
              </a:pathLst>
            </a:custGeom>
            <a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34" name="Group 34"/>
          <p:cNvGrpSpPr>
            <a:grpSpLocks noChangeAspect="1"/>
          </p:cNvGrpSpPr>
          <p:nvPr/>
        </p:nvGrpSpPr>
        <p:grpSpPr>
          <a:xfrm>
            <a:off x="2250662" y="9768821"/>
            <a:ext cx="2799147" cy="2799147"/>
            <a:chOff x="0" y="0"/>
            <a:chExt cx="6350000" cy="6350000"/>
          </a:xfrm>
        </p:grpSpPr>
        <p:sp>
          <p:nvSpPr>
            <p:cNvPr id="35" name="Freeform 35"/>
            <p:cNvSpPr/>
            <p:nvPr/>
          </p:nvSpPr>
          <p:spPr>
            <a:xfrm>
              <a:off x="0" y="0"/>
              <a:ext cx="6350000" cy="6351270"/>
            </a:xfrm>
            <a:custGeom>
              <a:avLst/>
              <a:gdLst/>
              <a:ahLst/>
              <a:cxnLst/>
              <a:rect l="l" t="t" r="r" b="b"/>
              <a:pathLst>
                <a:path w="6350000" h="6351270">
                  <a:moveTo>
                    <a:pt x="0" y="5955030"/>
                  </a:moveTo>
                  <a:lnTo>
                    <a:pt x="0" y="394970"/>
                  </a:lnTo>
                  <a:cubicBezTo>
                    <a:pt x="0" y="176530"/>
                    <a:pt x="176530" y="0"/>
                    <a:pt x="394970" y="0"/>
                  </a:cubicBezTo>
                  <a:lnTo>
                    <a:pt x="5956300" y="0"/>
                  </a:lnTo>
                  <a:cubicBezTo>
                    <a:pt x="6173470" y="0"/>
                    <a:pt x="6350000" y="176530"/>
                    <a:pt x="6350000" y="394970"/>
                  </a:cubicBezTo>
                  <a:cubicBezTo>
                    <a:pt x="6350000" y="394970"/>
                    <a:pt x="6350000" y="394970"/>
                    <a:pt x="6350000" y="394970"/>
                  </a:cubicBezTo>
                  <a:lnTo>
                    <a:pt x="6350000" y="5956300"/>
                  </a:lnTo>
                  <a:cubicBezTo>
                    <a:pt x="6350000" y="6174740"/>
                    <a:pt x="6173470" y="6351270"/>
                    <a:pt x="5955030" y="6351270"/>
                  </a:cubicBezTo>
                  <a:lnTo>
                    <a:pt x="5955030" y="6351270"/>
                  </a:lnTo>
                  <a:lnTo>
                    <a:pt x="394970" y="6351270"/>
                  </a:lnTo>
                  <a:cubicBezTo>
                    <a:pt x="176530" y="6350000"/>
                    <a:pt x="0" y="6173470"/>
                    <a:pt x="0" y="5955030"/>
                  </a:cubicBezTo>
                  <a:cubicBezTo>
                    <a:pt x="0" y="5955030"/>
                    <a:pt x="0" y="5955030"/>
                    <a:pt x="0" y="5955030"/>
                  </a:cubicBezTo>
                  <a:close/>
                </a:path>
              </a:pathLst>
            </a:custGeom>
            <a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36" name="Group 36"/>
          <p:cNvGrpSpPr>
            <a:grpSpLocks noChangeAspect="1"/>
          </p:cNvGrpSpPr>
          <p:nvPr/>
        </p:nvGrpSpPr>
        <p:grpSpPr>
          <a:xfrm>
            <a:off x="6131902" y="9698374"/>
            <a:ext cx="2799147" cy="2799147"/>
            <a:chOff x="0" y="0"/>
            <a:chExt cx="6350000" cy="6350000"/>
          </a:xfrm>
        </p:grpSpPr>
        <p:sp>
          <p:nvSpPr>
            <p:cNvPr id="37" name="Freeform 37"/>
            <p:cNvSpPr/>
            <p:nvPr/>
          </p:nvSpPr>
          <p:spPr>
            <a:xfrm>
              <a:off x="0" y="0"/>
              <a:ext cx="6350000" cy="6351270"/>
            </a:xfrm>
            <a:custGeom>
              <a:avLst/>
              <a:gdLst/>
              <a:ahLst/>
              <a:cxnLst/>
              <a:rect l="l" t="t" r="r" b="b"/>
              <a:pathLst>
                <a:path w="6350000" h="6351270">
                  <a:moveTo>
                    <a:pt x="0" y="5955030"/>
                  </a:moveTo>
                  <a:lnTo>
                    <a:pt x="0" y="394970"/>
                  </a:lnTo>
                  <a:cubicBezTo>
                    <a:pt x="0" y="176530"/>
                    <a:pt x="176530" y="0"/>
                    <a:pt x="394970" y="0"/>
                  </a:cubicBezTo>
                  <a:lnTo>
                    <a:pt x="5956300" y="0"/>
                  </a:lnTo>
                  <a:cubicBezTo>
                    <a:pt x="6173470" y="0"/>
                    <a:pt x="6350000" y="176530"/>
                    <a:pt x="6350000" y="394970"/>
                  </a:cubicBezTo>
                  <a:cubicBezTo>
                    <a:pt x="6350000" y="394970"/>
                    <a:pt x="6350000" y="394970"/>
                    <a:pt x="6350000" y="394970"/>
                  </a:cubicBezTo>
                  <a:lnTo>
                    <a:pt x="6350000" y="5956300"/>
                  </a:lnTo>
                  <a:cubicBezTo>
                    <a:pt x="6350000" y="6174740"/>
                    <a:pt x="6173470" y="6351270"/>
                    <a:pt x="5955030" y="6351270"/>
                  </a:cubicBezTo>
                  <a:lnTo>
                    <a:pt x="5955030" y="6351270"/>
                  </a:lnTo>
                  <a:lnTo>
                    <a:pt x="394970" y="6351270"/>
                  </a:lnTo>
                  <a:cubicBezTo>
                    <a:pt x="176530" y="6350000"/>
                    <a:pt x="0" y="6173470"/>
                    <a:pt x="0" y="5955030"/>
                  </a:cubicBezTo>
                  <a:cubicBezTo>
                    <a:pt x="0" y="5955030"/>
                    <a:pt x="0" y="5955030"/>
                    <a:pt x="0" y="5955030"/>
                  </a:cubicBezTo>
                  <a:close/>
                </a:path>
              </a:pathLst>
            </a:custGeom>
            <a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38" name="Group 38"/>
          <p:cNvGrpSpPr>
            <a:grpSpLocks noChangeAspect="1"/>
          </p:cNvGrpSpPr>
          <p:nvPr/>
        </p:nvGrpSpPr>
        <p:grpSpPr>
          <a:xfrm>
            <a:off x="10016899" y="9768821"/>
            <a:ext cx="2799147" cy="2799147"/>
            <a:chOff x="0" y="0"/>
            <a:chExt cx="6350000" cy="6350000"/>
          </a:xfrm>
        </p:grpSpPr>
        <p:sp>
          <p:nvSpPr>
            <p:cNvPr id="39" name="Freeform 39"/>
            <p:cNvSpPr/>
            <p:nvPr/>
          </p:nvSpPr>
          <p:spPr>
            <a:xfrm>
              <a:off x="0" y="0"/>
              <a:ext cx="6350000" cy="6351270"/>
            </a:xfrm>
            <a:custGeom>
              <a:avLst/>
              <a:gdLst/>
              <a:ahLst/>
              <a:cxnLst/>
              <a:rect l="l" t="t" r="r" b="b"/>
              <a:pathLst>
                <a:path w="6350000" h="6351270">
                  <a:moveTo>
                    <a:pt x="0" y="5955030"/>
                  </a:moveTo>
                  <a:lnTo>
                    <a:pt x="0" y="394970"/>
                  </a:lnTo>
                  <a:cubicBezTo>
                    <a:pt x="0" y="176530"/>
                    <a:pt x="176530" y="0"/>
                    <a:pt x="394970" y="0"/>
                  </a:cubicBezTo>
                  <a:lnTo>
                    <a:pt x="5956300" y="0"/>
                  </a:lnTo>
                  <a:cubicBezTo>
                    <a:pt x="6173470" y="0"/>
                    <a:pt x="6350000" y="176530"/>
                    <a:pt x="6350000" y="394970"/>
                  </a:cubicBezTo>
                  <a:cubicBezTo>
                    <a:pt x="6350000" y="394970"/>
                    <a:pt x="6350000" y="394970"/>
                    <a:pt x="6350000" y="394970"/>
                  </a:cubicBezTo>
                  <a:lnTo>
                    <a:pt x="6350000" y="5956300"/>
                  </a:lnTo>
                  <a:cubicBezTo>
                    <a:pt x="6350000" y="6174740"/>
                    <a:pt x="6173470" y="6351270"/>
                    <a:pt x="5955030" y="6351270"/>
                  </a:cubicBezTo>
                  <a:lnTo>
                    <a:pt x="5955030" y="6351270"/>
                  </a:lnTo>
                  <a:lnTo>
                    <a:pt x="394970" y="6351270"/>
                  </a:lnTo>
                  <a:cubicBezTo>
                    <a:pt x="176530" y="6350000"/>
                    <a:pt x="0" y="6173470"/>
                    <a:pt x="0" y="5955030"/>
                  </a:cubicBezTo>
                  <a:cubicBezTo>
                    <a:pt x="0" y="5955030"/>
                    <a:pt x="0" y="5955030"/>
                    <a:pt x="0" y="5955030"/>
                  </a:cubicBezTo>
                  <a:close/>
                </a:path>
              </a:pathLst>
            </a:custGeom>
            <a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40" name="Group 40"/>
          <p:cNvGrpSpPr>
            <a:grpSpLocks noChangeAspect="1"/>
          </p:cNvGrpSpPr>
          <p:nvPr/>
        </p:nvGrpSpPr>
        <p:grpSpPr>
          <a:xfrm>
            <a:off x="13869956" y="9768821"/>
            <a:ext cx="2799147" cy="2799147"/>
            <a:chOff x="0" y="0"/>
            <a:chExt cx="6350000" cy="6350000"/>
          </a:xfrm>
        </p:grpSpPr>
        <p:sp>
          <p:nvSpPr>
            <p:cNvPr id="41" name="Freeform 41"/>
            <p:cNvSpPr/>
            <p:nvPr/>
          </p:nvSpPr>
          <p:spPr>
            <a:xfrm>
              <a:off x="0" y="0"/>
              <a:ext cx="6350000" cy="6351270"/>
            </a:xfrm>
            <a:custGeom>
              <a:avLst/>
              <a:gdLst/>
              <a:ahLst/>
              <a:cxnLst/>
              <a:rect l="l" t="t" r="r" b="b"/>
              <a:pathLst>
                <a:path w="6350000" h="6351270">
                  <a:moveTo>
                    <a:pt x="0" y="5955030"/>
                  </a:moveTo>
                  <a:lnTo>
                    <a:pt x="0" y="394970"/>
                  </a:lnTo>
                  <a:cubicBezTo>
                    <a:pt x="0" y="176530"/>
                    <a:pt x="176530" y="0"/>
                    <a:pt x="394970" y="0"/>
                  </a:cubicBezTo>
                  <a:lnTo>
                    <a:pt x="5956300" y="0"/>
                  </a:lnTo>
                  <a:cubicBezTo>
                    <a:pt x="6173470" y="0"/>
                    <a:pt x="6350000" y="176530"/>
                    <a:pt x="6350000" y="394970"/>
                  </a:cubicBezTo>
                  <a:cubicBezTo>
                    <a:pt x="6350000" y="394970"/>
                    <a:pt x="6350000" y="394970"/>
                    <a:pt x="6350000" y="394970"/>
                  </a:cubicBezTo>
                  <a:lnTo>
                    <a:pt x="6350000" y="5956300"/>
                  </a:lnTo>
                  <a:cubicBezTo>
                    <a:pt x="6350000" y="6174740"/>
                    <a:pt x="6173470" y="6351270"/>
                    <a:pt x="5955030" y="6351270"/>
                  </a:cubicBezTo>
                  <a:lnTo>
                    <a:pt x="5955030" y="6351270"/>
                  </a:lnTo>
                  <a:lnTo>
                    <a:pt x="394970" y="6351270"/>
                  </a:lnTo>
                  <a:cubicBezTo>
                    <a:pt x="176530" y="6350000"/>
                    <a:pt x="0" y="6173470"/>
                    <a:pt x="0" y="5955030"/>
                  </a:cubicBezTo>
                  <a:cubicBezTo>
                    <a:pt x="0" y="5955030"/>
                    <a:pt x="0" y="5955030"/>
                    <a:pt x="0" y="5955030"/>
                  </a:cubicBezTo>
                  <a:close/>
                </a:path>
              </a:pathLst>
            </a:custGeom>
            <a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42" name="Group 42"/>
          <p:cNvGrpSpPr>
            <a:grpSpLocks noChangeAspect="1"/>
          </p:cNvGrpSpPr>
          <p:nvPr/>
        </p:nvGrpSpPr>
        <p:grpSpPr>
          <a:xfrm>
            <a:off x="17516827" y="9768821"/>
            <a:ext cx="2799147" cy="2799147"/>
            <a:chOff x="0" y="0"/>
            <a:chExt cx="6350000" cy="6350000"/>
          </a:xfrm>
        </p:grpSpPr>
        <p:sp>
          <p:nvSpPr>
            <p:cNvPr id="43" name="Freeform 43"/>
            <p:cNvSpPr/>
            <p:nvPr/>
          </p:nvSpPr>
          <p:spPr>
            <a:xfrm>
              <a:off x="0" y="0"/>
              <a:ext cx="6350000" cy="6351270"/>
            </a:xfrm>
            <a:custGeom>
              <a:avLst/>
              <a:gdLst/>
              <a:ahLst/>
              <a:cxnLst/>
              <a:rect l="l" t="t" r="r" b="b"/>
              <a:pathLst>
                <a:path w="6350000" h="6351270">
                  <a:moveTo>
                    <a:pt x="0" y="5955030"/>
                  </a:moveTo>
                  <a:lnTo>
                    <a:pt x="0" y="394970"/>
                  </a:lnTo>
                  <a:cubicBezTo>
                    <a:pt x="0" y="176530"/>
                    <a:pt x="176530" y="0"/>
                    <a:pt x="394970" y="0"/>
                  </a:cubicBezTo>
                  <a:lnTo>
                    <a:pt x="5956300" y="0"/>
                  </a:lnTo>
                  <a:cubicBezTo>
                    <a:pt x="6173470" y="0"/>
                    <a:pt x="6350000" y="176530"/>
                    <a:pt x="6350000" y="394970"/>
                  </a:cubicBezTo>
                  <a:cubicBezTo>
                    <a:pt x="6350000" y="394970"/>
                    <a:pt x="6350000" y="394970"/>
                    <a:pt x="6350000" y="394970"/>
                  </a:cubicBezTo>
                  <a:lnTo>
                    <a:pt x="6350000" y="5956300"/>
                  </a:lnTo>
                  <a:cubicBezTo>
                    <a:pt x="6350000" y="6174740"/>
                    <a:pt x="6173470" y="6351270"/>
                    <a:pt x="5955030" y="6351270"/>
                  </a:cubicBezTo>
                  <a:lnTo>
                    <a:pt x="5955030" y="6351270"/>
                  </a:lnTo>
                  <a:lnTo>
                    <a:pt x="394970" y="6351270"/>
                  </a:lnTo>
                  <a:cubicBezTo>
                    <a:pt x="176530" y="6350000"/>
                    <a:pt x="0" y="6173470"/>
                    <a:pt x="0" y="5955030"/>
                  </a:cubicBezTo>
                  <a:cubicBezTo>
                    <a:pt x="0" y="5955030"/>
                    <a:pt x="0" y="5955030"/>
                    <a:pt x="0" y="5955030"/>
                  </a:cubicBezTo>
                  <a:close/>
                </a:path>
              </a:pathLst>
            </a:custGeom>
            <a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44" name="Group 44"/>
          <p:cNvGrpSpPr>
            <a:grpSpLocks noChangeAspect="1"/>
          </p:cNvGrpSpPr>
          <p:nvPr/>
        </p:nvGrpSpPr>
        <p:grpSpPr>
          <a:xfrm>
            <a:off x="10016899" y="-1638757"/>
            <a:ext cx="2799147" cy="2799147"/>
            <a:chOff x="0" y="0"/>
            <a:chExt cx="6350000" cy="6350000"/>
          </a:xfrm>
        </p:grpSpPr>
        <p:sp>
          <p:nvSpPr>
            <p:cNvPr id="45" name="Freeform 45"/>
            <p:cNvSpPr/>
            <p:nvPr/>
          </p:nvSpPr>
          <p:spPr>
            <a:xfrm>
              <a:off x="0" y="0"/>
              <a:ext cx="6350000" cy="6351270"/>
            </a:xfrm>
            <a:custGeom>
              <a:avLst/>
              <a:gdLst/>
              <a:ahLst/>
              <a:cxnLst/>
              <a:rect l="l" t="t" r="r" b="b"/>
              <a:pathLst>
                <a:path w="6350000" h="6351270">
                  <a:moveTo>
                    <a:pt x="0" y="5955030"/>
                  </a:moveTo>
                  <a:lnTo>
                    <a:pt x="0" y="394970"/>
                  </a:lnTo>
                  <a:cubicBezTo>
                    <a:pt x="0" y="176530"/>
                    <a:pt x="176530" y="0"/>
                    <a:pt x="394970" y="0"/>
                  </a:cubicBezTo>
                  <a:lnTo>
                    <a:pt x="5956300" y="0"/>
                  </a:lnTo>
                  <a:cubicBezTo>
                    <a:pt x="6173470" y="0"/>
                    <a:pt x="6350000" y="176530"/>
                    <a:pt x="6350000" y="394970"/>
                  </a:cubicBezTo>
                  <a:cubicBezTo>
                    <a:pt x="6350000" y="394970"/>
                    <a:pt x="6350000" y="394970"/>
                    <a:pt x="6350000" y="394970"/>
                  </a:cubicBezTo>
                  <a:lnTo>
                    <a:pt x="6350000" y="5956300"/>
                  </a:lnTo>
                  <a:cubicBezTo>
                    <a:pt x="6350000" y="6174740"/>
                    <a:pt x="6173470" y="6351270"/>
                    <a:pt x="5955030" y="6351270"/>
                  </a:cubicBezTo>
                  <a:lnTo>
                    <a:pt x="5955030" y="6351270"/>
                  </a:lnTo>
                  <a:lnTo>
                    <a:pt x="394970" y="6351270"/>
                  </a:lnTo>
                  <a:cubicBezTo>
                    <a:pt x="176530" y="6350000"/>
                    <a:pt x="0" y="6173470"/>
                    <a:pt x="0" y="5955030"/>
                  </a:cubicBezTo>
                  <a:cubicBezTo>
                    <a:pt x="0" y="5955030"/>
                    <a:pt x="0" y="5955030"/>
                    <a:pt x="0" y="5955030"/>
                  </a:cubicBezTo>
                  <a:close/>
                </a:path>
              </a:pathLst>
            </a:custGeom>
            <a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46" name="TextBox 46"/>
          <p:cNvSpPr txBox="1"/>
          <p:nvPr/>
        </p:nvSpPr>
        <p:spPr>
          <a:xfrm>
            <a:off x="12199669" y="1484240"/>
            <a:ext cx="3853178" cy="10248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279"/>
              </a:lnSpc>
              <a:spcBef>
                <a:spcPct val="0"/>
              </a:spcBef>
            </a:pPr>
            <a:r>
              <a:rPr lang="en-US" sz="5999" spc="209">
                <a:solidFill>
                  <a:srgbClr val="8B8B8B"/>
                </a:solidFill>
                <a:latin typeface="Archivo Black"/>
              </a:rPr>
              <a:t>FOTKY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12308168" y="1484240"/>
            <a:ext cx="3853178" cy="10248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279"/>
              </a:lnSpc>
              <a:spcBef>
                <a:spcPct val="0"/>
              </a:spcBef>
            </a:pPr>
            <a:r>
              <a:rPr lang="en-US" sz="5999" spc="209">
                <a:solidFill>
                  <a:srgbClr val="010101"/>
                </a:solidFill>
                <a:latin typeface="Archivo Black"/>
              </a:rPr>
              <a:t>FOTKY</a:t>
            </a:r>
          </a:p>
        </p:txBody>
      </p:sp>
      <p:sp>
        <p:nvSpPr>
          <p:cNvPr id="48" name="Freeform 48"/>
          <p:cNvSpPr/>
          <p:nvPr/>
        </p:nvSpPr>
        <p:spPr>
          <a:xfrm>
            <a:off x="10016899" y="1160390"/>
            <a:ext cx="2799147" cy="440074"/>
          </a:xfrm>
          <a:custGeom>
            <a:avLst/>
            <a:gdLst/>
            <a:ahLst/>
            <a:cxnLst/>
            <a:rect l="l" t="t" r="r" b="b"/>
            <a:pathLst>
              <a:path w="2799147" h="440074">
                <a:moveTo>
                  <a:pt x="0" y="0"/>
                </a:moveTo>
                <a:lnTo>
                  <a:pt x="2799146" y="0"/>
                </a:lnTo>
                <a:lnTo>
                  <a:pt x="2799146" y="440074"/>
                </a:lnTo>
                <a:lnTo>
                  <a:pt x="0" y="440074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</p:sp>
      <p:grpSp>
        <p:nvGrpSpPr>
          <p:cNvPr id="49" name="Group 49"/>
          <p:cNvGrpSpPr>
            <a:grpSpLocks noChangeAspect="1"/>
          </p:cNvGrpSpPr>
          <p:nvPr/>
        </p:nvGrpSpPr>
        <p:grpSpPr>
          <a:xfrm>
            <a:off x="17516827" y="-1638757"/>
            <a:ext cx="2799147" cy="2799147"/>
            <a:chOff x="0" y="0"/>
            <a:chExt cx="6350000" cy="6350000"/>
          </a:xfrm>
        </p:grpSpPr>
        <p:sp>
          <p:nvSpPr>
            <p:cNvPr id="50" name="Freeform 50"/>
            <p:cNvSpPr/>
            <p:nvPr/>
          </p:nvSpPr>
          <p:spPr>
            <a:xfrm>
              <a:off x="0" y="0"/>
              <a:ext cx="6350000" cy="6351270"/>
            </a:xfrm>
            <a:custGeom>
              <a:avLst/>
              <a:gdLst/>
              <a:ahLst/>
              <a:cxnLst/>
              <a:rect l="l" t="t" r="r" b="b"/>
              <a:pathLst>
                <a:path w="6350000" h="6351270">
                  <a:moveTo>
                    <a:pt x="0" y="5955030"/>
                  </a:moveTo>
                  <a:lnTo>
                    <a:pt x="0" y="394970"/>
                  </a:lnTo>
                  <a:cubicBezTo>
                    <a:pt x="0" y="176530"/>
                    <a:pt x="176530" y="0"/>
                    <a:pt x="394970" y="0"/>
                  </a:cubicBezTo>
                  <a:lnTo>
                    <a:pt x="5956300" y="0"/>
                  </a:lnTo>
                  <a:cubicBezTo>
                    <a:pt x="6173470" y="0"/>
                    <a:pt x="6350000" y="176530"/>
                    <a:pt x="6350000" y="394970"/>
                  </a:cubicBezTo>
                  <a:cubicBezTo>
                    <a:pt x="6350000" y="394970"/>
                    <a:pt x="6350000" y="394970"/>
                    <a:pt x="6350000" y="394970"/>
                  </a:cubicBezTo>
                  <a:lnTo>
                    <a:pt x="6350000" y="5956300"/>
                  </a:lnTo>
                  <a:cubicBezTo>
                    <a:pt x="6350000" y="6174740"/>
                    <a:pt x="6173470" y="6351270"/>
                    <a:pt x="5955030" y="6351270"/>
                  </a:cubicBezTo>
                  <a:lnTo>
                    <a:pt x="5955030" y="6351270"/>
                  </a:lnTo>
                  <a:lnTo>
                    <a:pt x="394970" y="6351270"/>
                  </a:lnTo>
                  <a:cubicBezTo>
                    <a:pt x="176530" y="6350000"/>
                    <a:pt x="0" y="6173470"/>
                    <a:pt x="0" y="5955030"/>
                  </a:cubicBezTo>
                  <a:cubicBezTo>
                    <a:pt x="0" y="5955030"/>
                    <a:pt x="0" y="5955030"/>
                    <a:pt x="0" y="5955030"/>
                  </a:cubicBezTo>
                  <a:close/>
                </a:path>
              </a:pathLst>
            </a:custGeom>
            <a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51" name="Group 51"/>
          <p:cNvGrpSpPr>
            <a:grpSpLocks noChangeAspect="1"/>
          </p:cNvGrpSpPr>
          <p:nvPr/>
        </p:nvGrpSpPr>
        <p:grpSpPr>
          <a:xfrm>
            <a:off x="13869956" y="-1638757"/>
            <a:ext cx="2799147" cy="2799147"/>
            <a:chOff x="0" y="0"/>
            <a:chExt cx="6350000" cy="6350000"/>
          </a:xfrm>
        </p:grpSpPr>
        <p:sp>
          <p:nvSpPr>
            <p:cNvPr id="52" name="Freeform 52"/>
            <p:cNvSpPr/>
            <p:nvPr/>
          </p:nvSpPr>
          <p:spPr>
            <a:xfrm>
              <a:off x="0" y="0"/>
              <a:ext cx="6350000" cy="6351270"/>
            </a:xfrm>
            <a:custGeom>
              <a:avLst/>
              <a:gdLst/>
              <a:ahLst/>
              <a:cxnLst/>
              <a:rect l="l" t="t" r="r" b="b"/>
              <a:pathLst>
                <a:path w="6350000" h="6351270">
                  <a:moveTo>
                    <a:pt x="0" y="5955030"/>
                  </a:moveTo>
                  <a:lnTo>
                    <a:pt x="0" y="394970"/>
                  </a:lnTo>
                  <a:cubicBezTo>
                    <a:pt x="0" y="176530"/>
                    <a:pt x="176530" y="0"/>
                    <a:pt x="394970" y="0"/>
                  </a:cubicBezTo>
                  <a:lnTo>
                    <a:pt x="5956300" y="0"/>
                  </a:lnTo>
                  <a:cubicBezTo>
                    <a:pt x="6173470" y="0"/>
                    <a:pt x="6350000" y="176530"/>
                    <a:pt x="6350000" y="394970"/>
                  </a:cubicBezTo>
                  <a:cubicBezTo>
                    <a:pt x="6350000" y="394970"/>
                    <a:pt x="6350000" y="394970"/>
                    <a:pt x="6350000" y="394970"/>
                  </a:cubicBezTo>
                  <a:lnTo>
                    <a:pt x="6350000" y="5956300"/>
                  </a:lnTo>
                  <a:cubicBezTo>
                    <a:pt x="6350000" y="6174740"/>
                    <a:pt x="6173470" y="6351270"/>
                    <a:pt x="5955030" y="6351270"/>
                  </a:cubicBezTo>
                  <a:lnTo>
                    <a:pt x="5955030" y="6351270"/>
                  </a:lnTo>
                  <a:lnTo>
                    <a:pt x="394970" y="6351270"/>
                  </a:lnTo>
                  <a:cubicBezTo>
                    <a:pt x="176530" y="6350000"/>
                    <a:pt x="0" y="6173470"/>
                    <a:pt x="0" y="5955030"/>
                  </a:cubicBezTo>
                  <a:cubicBezTo>
                    <a:pt x="0" y="5955030"/>
                    <a:pt x="0" y="5955030"/>
                    <a:pt x="0" y="5955030"/>
                  </a:cubicBezTo>
                  <a:close/>
                </a:path>
              </a:pathLst>
            </a:custGeom>
            <a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53" name="Freeform 53"/>
          <p:cNvSpPr/>
          <p:nvPr/>
        </p:nvSpPr>
        <p:spPr>
          <a:xfrm>
            <a:off x="13869956" y="1158466"/>
            <a:ext cx="2799147" cy="440074"/>
          </a:xfrm>
          <a:custGeom>
            <a:avLst/>
            <a:gdLst/>
            <a:ahLst/>
            <a:cxnLst/>
            <a:rect l="l" t="t" r="r" b="b"/>
            <a:pathLst>
              <a:path w="2799147" h="440074">
                <a:moveTo>
                  <a:pt x="0" y="0"/>
                </a:moveTo>
                <a:lnTo>
                  <a:pt x="2799146" y="0"/>
                </a:lnTo>
                <a:lnTo>
                  <a:pt x="2799146" y="440074"/>
                </a:lnTo>
                <a:lnTo>
                  <a:pt x="0" y="440074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</p:sp>
      <p:sp>
        <p:nvSpPr>
          <p:cNvPr id="54" name="Freeform 54"/>
          <p:cNvSpPr/>
          <p:nvPr/>
        </p:nvSpPr>
        <p:spPr>
          <a:xfrm>
            <a:off x="17516827" y="1158466"/>
            <a:ext cx="2799147" cy="440074"/>
          </a:xfrm>
          <a:custGeom>
            <a:avLst/>
            <a:gdLst/>
            <a:ahLst/>
            <a:cxnLst/>
            <a:rect l="l" t="t" r="r" b="b"/>
            <a:pathLst>
              <a:path w="2799147" h="440074">
                <a:moveTo>
                  <a:pt x="0" y="0"/>
                </a:moveTo>
                <a:lnTo>
                  <a:pt x="2799147" y="0"/>
                </a:lnTo>
                <a:lnTo>
                  <a:pt x="2799147" y="440074"/>
                </a:lnTo>
                <a:lnTo>
                  <a:pt x="0" y="440074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</p:sp>
      <p:sp>
        <p:nvSpPr>
          <p:cNvPr id="55" name="Freeform 55"/>
          <p:cNvSpPr/>
          <p:nvPr/>
        </p:nvSpPr>
        <p:spPr>
          <a:xfrm>
            <a:off x="5870227" y="-160033"/>
            <a:ext cx="2799147" cy="440074"/>
          </a:xfrm>
          <a:custGeom>
            <a:avLst/>
            <a:gdLst/>
            <a:ahLst/>
            <a:cxnLst/>
            <a:rect l="l" t="t" r="r" b="b"/>
            <a:pathLst>
              <a:path w="2799147" h="440074">
                <a:moveTo>
                  <a:pt x="0" y="0"/>
                </a:moveTo>
                <a:lnTo>
                  <a:pt x="2799147" y="0"/>
                </a:lnTo>
                <a:lnTo>
                  <a:pt x="2799147" y="440074"/>
                </a:lnTo>
                <a:lnTo>
                  <a:pt x="0" y="440074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</p:sp>
      <p:sp>
        <p:nvSpPr>
          <p:cNvPr id="56" name="Freeform 56"/>
          <p:cNvSpPr/>
          <p:nvPr/>
        </p:nvSpPr>
        <p:spPr>
          <a:xfrm>
            <a:off x="1723556" y="-134778"/>
            <a:ext cx="2799147" cy="389565"/>
          </a:xfrm>
          <a:custGeom>
            <a:avLst/>
            <a:gdLst/>
            <a:ahLst/>
            <a:cxnLst/>
            <a:rect l="l" t="t" r="r" b="b"/>
            <a:pathLst>
              <a:path w="2799147" h="389565">
                <a:moveTo>
                  <a:pt x="0" y="0"/>
                </a:moveTo>
                <a:lnTo>
                  <a:pt x="2799146" y="0"/>
                </a:lnTo>
                <a:lnTo>
                  <a:pt x="2799146" y="389564"/>
                </a:lnTo>
                <a:lnTo>
                  <a:pt x="0" y="389564"/>
                </a:lnTo>
                <a:lnTo>
                  <a:pt x="0" y="0"/>
                </a:lnTo>
                <a:close/>
              </a:path>
            </a:pathLst>
          </a:custGeom>
          <a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</p:sp>
      <p:grpSp>
        <p:nvGrpSpPr>
          <p:cNvPr id="57" name="Group 57"/>
          <p:cNvGrpSpPr>
            <a:grpSpLocks noChangeAspect="1"/>
          </p:cNvGrpSpPr>
          <p:nvPr/>
        </p:nvGrpSpPr>
        <p:grpSpPr>
          <a:xfrm>
            <a:off x="-2599122" y="2559639"/>
            <a:ext cx="2799147" cy="2799147"/>
            <a:chOff x="0" y="0"/>
            <a:chExt cx="6350000" cy="6350000"/>
          </a:xfrm>
        </p:grpSpPr>
        <p:sp>
          <p:nvSpPr>
            <p:cNvPr id="58" name="Freeform 58"/>
            <p:cNvSpPr/>
            <p:nvPr/>
          </p:nvSpPr>
          <p:spPr>
            <a:xfrm>
              <a:off x="0" y="0"/>
              <a:ext cx="6350000" cy="6351270"/>
            </a:xfrm>
            <a:custGeom>
              <a:avLst/>
              <a:gdLst/>
              <a:ahLst/>
              <a:cxnLst/>
              <a:rect l="l" t="t" r="r" b="b"/>
              <a:pathLst>
                <a:path w="6350000" h="6351270">
                  <a:moveTo>
                    <a:pt x="0" y="5955030"/>
                  </a:moveTo>
                  <a:lnTo>
                    <a:pt x="0" y="394970"/>
                  </a:lnTo>
                  <a:cubicBezTo>
                    <a:pt x="0" y="176530"/>
                    <a:pt x="176530" y="0"/>
                    <a:pt x="394970" y="0"/>
                  </a:cubicBezTo>
                  <a:lnTo>
                    <a:pt x="5956300" y="0"/>
                  </a:lnTo>
                  <a:cubicBezTo>
                    <a:pt x="6173470" y="0"/>
                    <a:pt x="6350000" y="176530"/>
                    <a:pt x="6350000" y="394970"/>
                  </a:cubicBezTo>
                  <a:cubicBezTo>
                    <a:pt x="6350000" y="394970"/>
                    <a:pt x="6350000" y="394970"/>
                    <a:pt x="6350000" y="394970"/>
                  </a:cubicBezTo>
                  <a:lnTo>
                    <a:pt x="6350000" y="5956300"/>
                  </a:lnTo>
                  <a:cubicBezTo>
                    <a:pt x="6350000" y="6174740"/>
                    <a:pt x="6173470" y="6351270"/>
                    <a:pt x="5955030" y="6351270"/>
                  </a:cubicBezTo>
                  <a:lnTo>
                    <a:pt x="5955030" y="6351270"/>
                  </a:lnTo>
                  <a:lnTo>
                    <a:pt x="394970" y="6351270"/>
                  </a:lnTo>
                  <a:cubicBezTo>
                    <a:pt x="176530" y="6350000"/>
                    <a:pt x="0" y="6173470"/>
                    <a:pt x="0" y="5955030"/>
                  </a:cubicBezTo>
                  <a:cubicBezTo>
                    <a:pt x="0" y="5955030"/>
                    <a:pt x="0" y="5955030"/>
                    <a:pt x="0" y="5955030"/>
                  </a:cubicBezTo>
                  <a:close/>
                </a:path>
              </a:pathLst>
            </a:custGeom>
            <a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59" name="Freeform 59"/>
          <p:cNvSpPr/>
          <p:nvPr/>
        </p:nvSpPr>
        <p:spPr>
          <a:xfrm>
            <a:off x="-2599122" y="5358786"/>
            <a:ext cx="2799147" cy="389565"/>
          </a:xfrm>
          <a:custGeom>
            <a:avLst/>
            <a:gdLst/>
            <a:ahLst/>
            <a:cxnLst/>
            <a:rect l="l" t="t" r="r" b="b"/>
            <a:pathLst>
              <a:path w="2799147" h="389565">
                <a:moveTo>
                  <a:pt x="0" y="0"/>
                </a:moveTo>
                <a:lnTo>
                  <a:pt x="2799147" y="0"/>
                </a:lnTo>
                <a:lnTo>
                  <a:pt x="2799147" y="389565"/>
                </a:lnTo>
                <a:lnTo>
                  <a:pt x="0" y="389565"/>
                </a:lnTo>
                <a:lnTo>
                  <a:pt x="0" y="0"/>
                </a:lnTo>
                <a:close/>
              </a:path>
            </a:pathLst>
          </a:custGeom>
          <a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</p:sp>
      <p:grpSp>
        <p:nvGrpSpPr>
          <p:cNvPr id="60" name="Group 60"/>
          <p:cNvGrpSpPr>
            <a:grpSpLocks noChangeAspect="1"/>
          </p:cNvGrpSpPr>
          <p:nvPr/>
        </p:nvGrpSpPr>
        <p:grpSpPr>
          <a:xfrm>
            <a:off x="-2470587" y="-1640680"/>
            <a:ext cx="2799147" cy="2799147"/>
            <a:chOff x="0" y="0"/>
            <a:chExt cx="6350000" cy="6350000"/>
          </a:xfrm>
        </p:grpSpPr>
        <p:sp>
          <p:nvSpPr>
            <p:cNvPr id="61" name="Freeform 61"/>
            <p:cNvSpPr/>
            <p:nvPr/>
          </p:nvSpPr>
          <p:spPr>
            <a:xfrm>
              <a:off x="0" y="0"/>
              <a:ext cx="6350000" cy="6351270"/>
            </a:xfrm>
            <a:custGeom>
              <a:avLst/>
              <a:gdLst/>
              <a:ahLst/>
              <a:cxnLst/>
              <a:rect l="l" t="t" r="r" b="b"/>
              <a:pathLst>
                <a:path w="6350000" h="6351270">
                  <a:moveTo>
                    <a:pt x="0" y="5955030"/>
                  </a:moveTo>
                  <a:lnTo>
                    <a:pt x="0" y="394970"/>
                  </a:lnTo>
                  <a:cubicBezTo>
                    <a:pt x="0" y="176530"/>
                    <a:pt x="176530" y="0"/>
                    <a:pt x="394970" y="0"/>
                  </a:cubicBezTo>
                  <a:lnTo>
                    <a:pt x="5956300" y="0"/>
                  </a:lnTo>
                  <a:cubicBezTo>
                    <a:pt x="6173470" y="0"/>
                    <a:pt x="6350000" y="176530"/>
                    <a:pt x="6350000" y="394970"/>
                  </a:cubicBezTo>
                  <a:cubicBezTo>
                    <a:pt x="6350000" y="394970"/>
                    <a:pt x="6350000" y="394970"/>
                    <a:pt x="6350000" y="394970"/>
                  </a:cubicBezTo>
                  <a:lnTo>
                    <a:pt x="6350000" y="5956300"/>
                  </a:lnTo>
                  <a:cubicBezTo>
                    <a:pt x="6350000" y="6174740"/>
                    <a:pt x="6173470" y="6351270"/>
                    <a:pt x="5955030" y="6351270"/>
                  </a:cubicBezTo>
                  <a:lnTo>
                    <a:pt x="5955030" y="6351270"/>
                  </a:lnTo>
                  <a:lnTo>
                    <a:pt x="394970" y="6351270"/>
                  </a:lnTo>
                  <a:cubicBezTo>
                    <a:pt x="176530" y="6350000"/>
                    <a:pt x="0" y="6173470"/>
                    <a:pt x="0" y="5955030"/>
                  </a:cubicBezTo>
                  <a:cubicBezTo>
                    <a:pt x="0" y="5955030"/>
                    <a:pt x="0" y="5955030"/>
                    <a:pt x="0" y="5955030"/>
                  </a:cubicBezTo>
                  <a:close/>
                </a:path>
              </a:pathLst>
            </a:custGeom>
            <a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62" name="Freeform 62"/>
          <p:cNvSpPr/>
          <p:nvPr/>
        </p:nvSpPr>
        <p:spPr>
          <a:xfrm>
            <a:off x="-2470587" y="1028700"/>
            <a:ext cx="2799147" cy="389565"/>
          </a:xfrm>
          <a:custGeom>
            <a:avLst/>
            <a:gdLst/>
            <a:ahLst/>
            <a:cxnLst/>
            <a:rect l="l" t="t" r="r" b="b"/>
            <a:pathLst>
              <a:path w="2799147" h="389565">
                <a:moveTo>
                  <a:pt x="0" y="0"/>
                </a:moveTo>
                <a:lnTo>
                  <a:pt x="2799147" y="0"/>
                </a:lnTo>
                <a:lnTo>
                  <a:pt x="2799147" y="389565"/>
                </a:lnTo>
                <a:lnTo>
                  <a:pt x="0" y="389565"/>
                </a:lnTo>
                <a:lnTo>
                  <a:pt x="0" y="0"/>
                </a:lnTo>
                <a:close/>
              </a:path>
            </a:pathLst>
          </a:custGeom>
          <a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</p:sp>
      <p:sp>
        <p:nvSpPr>
          <p:cNvPr id="64" name="Freeform 3">
            <a:hlinkClick r:id="rId13" action="ppaction://hlinksldjump"/>
          </p:cNvPr>
          <p:cNvSpPr/>
          <p:nvPr/>
        </p:nvSpPr>
        <p:spPr>
          <a:xfrm>
            <a:off x="500002" y="428592"/>
            <a:ext cx="1071570" cy="714380"/>
          </a:xfrm>
          <a:custGeom>
            <a:avLst/>
            <a:gdLst/>
            <a:ahLst/>
            <a:cxnLst/>
            <a:rect l="l" t="t" r="r" b="b"/>
            <a:pathLst>
              <a:path w="3678568" h="2312872">
                <a:moveTo>
                  <a:pt x="0" y="0"/>
                </a:moveTo>
                <a:lnTo>
                  <a:pt x="3678568" y="0"/>
                </a:lnTo>
                <a:lnTo>
                  <a:pt x="3678568" y="2312872"/>
                </a:lnTo>
                <a:lnTo>
                  <a:pt x="0" y="2312872"/>
                </a:lnTo>
                <a:lnTo>
                  <a:pt x="0" y="0"/>
                </a:lnTo>
                <a:close/>
              </a:path>
            </a:pathLst>
          </a:custGeom>
          <a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4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982857" y="3576824"/>
            <a:ext cx="3849898" cy="4784036"/>
            <a:chOff x="0" y="0"/>
            <a:chExt cx="1013965" cy="125999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013965" cy="1259993"/>
            </a:xfrm>
            <a:custGeom>
              <a:avLst/>
              <a:gdLst/>
              <a:ahLst/>
              <a:cxnLst/>
              <a:rect l="l" t="t" r="r" b="b"/>
              <a:pathLst>
                <a:path w="1013965" h="1259993">
                  <a:moveTo>
                    <a:pt x="40219" y="0"/>
                  </a:moveTo>
                  <a:lnTo>
                    <a:pt x="973746" y="0"/>
                  </a:lnTo>
                  <a:cubicBezTo>
                    <a:pt x="984413" y="0"/>
                    <a:pt x="994643" y="4237"/>
                    <a:pt x="1002185" y="11780"/>
                  </a:cubicBezTo>
                  <a:cubicBezTo>
                    <a:pt x="1009728" y="19322"/>
                    <a:pt x="1013965" y="29552"/>
                    <a:pt x="1013965" y="40219"/>
                  </a:cubicBezTo>
                  <a:lnTo>
                    <a:pt x="1013965" y="1219774"/>
                  </a:lnTo>
                  <a:cubicBezTo>
                    <a:pt x="1013965" y="1230441"/>
                    <a:pt x="1009728" y="1240671"/>
                    <a:pt x="1002185" y="1248213"/>
                  </a:cubicBezTo>
                  <a:cubicBezTo>
                    <a:pt x="994643" y="1255756"/>
                    <a:pt x="984413" y="1259993"/>
                    <a:pt x="973746" y="1259993"/>
                  </a:cubicBezTo>
                  <a:lnTo>
                    <a:pt x="40219" y="1259993"/>
                  </a:lnTo>
                  <a:cubicBezTo>
                    <a:pt x="29552" y="1259993"/>
                    <a:pt x="19322" y="1255756"/>
                    <a:pt x="11780" y="1248213"/>
                  </a:cubicBezTo>
                  <a:cubicBezTo>
                    <a:pt x="4237" y="1240671"/>
                    <a:pt x="0" y="1230441"/>
                    <a:pt x="0" y="1219774"/>
                  </a:cubicBezTo>
                  <a:lnTo>
                    <a:pt x="0" y="40219"/>
                  </a:lnTo>
                  <a:cubicBezTo>
                    <a:pt x="0" y="29552"/>
                    <a:pt x="4237" y="19322"/>
                    <a:pt x="11780" y="11780"/>
                  </a:cubicBezTo>
                  <a:cubicBezTo>
                    <a:pt x="19322" y="4237"/>
                    <a:pt x="29552" y="0"/>
                    <a:pt x="40219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5715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2982857" y="2928921"/>
            <a:ext cx="3849898" cy="3158435"/>
            <a:chOff x="0" y="-307766"/>
            <a:chExt cx="1013965" cy="83185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013965" cy="232238"/>
            </a:xfrm>
            <a:custGeom>
              <a:avLst/>
              <a:gdLst/>
              <a:ahLst/>
              <a:cxnLst/>
              <a:rect l="l" t="t" r="r" b="b"/>
              <a:pathLst>
                <a:path w="1013965" h="232238">
                  <a:moveTo>
                    <a:pt x="0" y="0"/>
                  </a:moveTo>
                  <a:lnTo>
                    <a:pt x="1013965" y="0"/>
                  </a:lnTo>
                  <a:lnTo>
                    <a:pt x="1013965" y="232238"/>
                  </a:lnTo>
                  <a:lnTo>
                    <a:pt x="0" y="232238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79862" y="-307766"/>
              <a:ext cx="812800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r>
                <a:rPr lang="en-US" sz="2199" dirty="0">
                  <a:solidFill>
                    <a:srgbClr val="FFFFFF"/>
                  </a:solidFill>
                  <a:latin typeface="Montserrat Classic"/>
                </a:rPr>
                <a:t>Pondelok 18. 09.</a:t>
              </a:r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2268305" y="1403683"/>
            <a:ext cx="13751390" cy="9315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589"/>
              </a:lnSpc>
              <a:spcBef>
                <a:spcPct val="0"/>
              </a:spcBef>
            </a:pPr>
            <a:r>
              <a:rPr lang="en-US" sz="5499" spc="43">
                <a:solidFill>
                  <a:srgbClr val="010101"/>
                </a:solidFill>
                <a:latin typeface="Archivo Black"/>
              </a:rPr>
              <a:t>POPIS VYKONÁVANÝCH ČINNOSTÍ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071770" y="5643566"/>
            <a:ext cx="3688615" cy="1266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39749" lvl="1" indent="-269875">
              <a:lnSpc>
                <a:spcPts val="3449"/>
              </a:lnSpc>
              <a:buFont typeface="Arial"/>
              <a:buChar char="•"/>
            </a:pPr>
            <a:r>
              <a:rPr lang="en-US" sz="2499" spc="244" dirty="0">
                <a:solidFill>
                  <a:srgbClr val="231F20"/>
                </a:solidFill>
                <a:latin typeface="Montserrat Light"/>
              </a:rPr>
              <a:t>check in</a:t>
            </a:r>
          </a:p>
          <a:p>
            <a:pPr marL="539749" lvl="1" indent="-269875">
              <a:lnSpc>
                <a:spcPts val="3449"/>
              </a:lnSpc>
              <a:buFont typeface="Arial"/>
              <a:buChar char="•"/>
            </a:pPr>
            <a:r>
              <a:rPr lang="en-US" sz="2499" spc="244" dirty="0">
                <a:solidFill>
                  <a:srgbClr val="231F20"/>
                </a:solidFill>
                <a:latin typeface="Montserrat Light"/>
              </a:rPr>
              <a:t>zadávanie zoznamu izieb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7215174" y="3571864"/>
            <a:ext cx="3849898" cy="4784036"/>
            <a:chOff x="0" y="0"/>
            <a:chExt cx="1013965" cy="1259993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013965" cy="1259993"/>
            </a:xfrm>
            <a:custGeom>
              <a:avLst/>
              <a:gdLst/>
              <a:ahLst/>
              <a:cxnLst/>
              <a:rect l="l" t="t" r="r" b="b"/>
              <a:pathLst>
                <a:path w="1013965" h="1259993">
                  <a:moveTo>
                    <a:pt x="40219" y="0"/>
                  </a:moveTo>
                  <a:lnTo>
                    <a:pt x="973746" y="0"/>
                  </a:lnTo>
                  <a:cubicBezTo>
                    <a:pt x="984413" y="0"/>
                    <a:pt x="994643" y="4237"/>
                    <a:pt x="1002185" y="11780"/>
                  </a:cubicBezTo>
                  <a:cubicBezTo>
                    <a:pt x="1009728" y="19322"/>
                    <a:pt x="1013965" y="29552"/>
                    <a:pt x="1013965" y="40219"/>
                  </a:cubicBezTo>
                  <a:lnTo>
                    <a:pt x="1013965" y="1219774"/>
                  </a:lnTo>
                  <a:cubicBezTo>
                    <a:pt x="1013965" y="1230441"/>
                    <a:pt x="1009728" y="1240671"/>
                    <a:pt x="1002185" y="1248213"/>
                  </a:cubicBezTo>
                  <a:cubicBezTo>
                    <a:pt x="994643" y="1255756"/>
                    <a:pt x="984413" y="1259993"/>
                    <a:pt x="973746" y="1259993"/>
                  </a:cubicBezTo>
                  <a:lnTo>
                    <a:pt x="40219" y="1259993"/>
                  </a:lnTo>
                  <a:cubicBezTo>
                    <a:pt x="29552" y="1259993"/>
                    <a:pt x="19322" y="1255756"/>
                    <a:pt x="11780" y="1248213"/>
                  </a:cubicBezTo>
                  <a:cubicBezTo>
                    <a:pt x="4237" y="1240671"/>
                    <a:pt x="0" y="1230441"/>
                    <a:pt x="0" y="1219774"/>
                  </a:cubicBezTo>
                  <a:lnTo>
                    <a:pt x="0" y="40219"/>
                  </a:lnTo>
                  <a:cubicBezTo>
                    <a:pt x="0" y="29552"/>
                    <a:pt x="4237" y="19322"/>
                    <a:pt x="11780" y="11780"/>
                  </a:cubicBezTo>
                  <a:cubicBezTo>
                    <a:pt x="19322" y="4237"/>
                    <a:pt x="29552" y="0"/>
                    <a:pt x="40219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5715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2" name="TextBox 12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1473629" y="3576824"/>
            <a:ext cx="3849898" cy="4784036"/>
            <a:chOff x="0" y="0"/>
            <a:chExt cx="1013965" cy="1259993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013965" cy="1259993"/>
            </a:xfrm>
            <a:custGeom>
              <a:avLst/>
              <a:gdLst/>
              <a:ahLst/>
              <a:cxnLst/>
              <a:rect l="l" t="t" r="r" b="b"/>
              <a:pathLst>
                <a:path w="1013965" h="1259993">
                  <a:moveTo>
                    <a:pt x="40219" y="0"/>
                  </a:moveTo>
                  <a:lnTo>
                    <a:pt x="973746" y="0"/>
                  </a:lnTo>
                  <a:cubicBezTo>
                    <a:pt x="984413" y="0"/>
                    <a:pt x="994643" y="4237"/>
                    <a:pt x="1002185" y="11780"/>
                  </a:cubicBezTo>
                  <a:cubicBezTo>
                    <a:pt x="1009728" y="19322"/>
                    <a:pt x="1013965" y="29552"/>
                    <a:pt x="1013965" y="40219"/>
                  </a:cubicBezTo>
                  <a:lnTo>
                    <a:pt x="1013965" y="1219774"/>
                  </a:lnTo>
                  <a:cubicBezTo>
                    <a:pt x="1013965" y="1230441"/>
                    <a:pt x="1009728" y="1240671"/>
                    <a:pt x="1002185" y="1248213"/>
                  </a:cubicBezTo>
                  <a:cubicBezTo>
                    <a:pt x="994643" y="1255756"/>
                    <a:pt x="984413" y="1259993"/>
                    <a:pt x="973746" y="1259993"/>
                  </a:cubicBezTo>
                  <a:lnTo>
                    <a:pt x="40219" y="1259993"/>
                  </a:lnTo>
                  <a:cubicBezTo>
                    <a:pt x="29552" y="1259993"/>
                    <a:pt x="19322" y="1255756"/>
                    <a:pt x="11780" y="1248213"/>
                  </a:cubicBezTo>
                  <a:cubicBezTo>
                    <a:pt x="4237" y="1240671"/>
                    <a:pt x="0" y="1230441"/>
                    <a:pt x="0" y="1219774"/>
                  </a:cubicBezTo>
                  <a:lnTo>
                    <a:pt x="0" y="40219"/>
                  </a:lnTo>
                  <a:cubicBezTo>
                    <a:pt x="0" y="29552"/>
                    <a:pt x="4237" y="19322"/>
                    <a:pt x="11780" y="11780"/>
                  </a:cubicBezTo>
                  <a:cubicBezTo>
                    <a:pt x="19322" y="4237"/>
                    <a:pt x="29552" y="0"/>
                    <a:pt x="40219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5715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5" name="TextBox 15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7228243" y="2928920"/>
            <a:ext cx="3849898" cy="3158435"/>
            <a:chOff x="0" y="-307766"/>
            <a:chExt cx="1013965" cy="83185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1013965" cy="232238"/>
            </a:xfrm>
            <a:custGeom>
              <a:avLst/>
              <a:gdLst/>
              <a:ahLst/>
              <a:cxnLst/>
              <a:rect l="l" t="t" r="r" b="b"/>
              <a:pathLst>
                <a:path w="1013965" h="232238">
                  <a:moveTo>
                    <a:pt x="0" y="0"/>
                  </a:moveTo>
                  <a:lnTo>
                    <a:pt x="1013965" y="0"/>
                  </a:lnTo>
                  <a:lnTo>
                    <a:pt x="1013965" y="232238"/>
                  </a:lnTo>
                  <a:lnTo>
                    <a:pt x="0" y="232238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90633" y="-307766"/>
              <a:ext cx="812800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r>
                <a:rPr lang="en-US" sz="2199" dirty="0">
                  <a:solidFill>
                    <a:srgbClr val="FFFFFF"/>
                  </a:solidFill>
                  <a:latin typeface="Montserrat Classic"/>
                </a:rPr>
                <a:t>Utorok 19. 09.</a:t>
              </a:r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11478191" y="2928920"/>
            <a:ext cx="3849898" cy="3158435"/>
            <a:chOff x="0" y="-307766"/>
            <a:chExt cx="1013965" cy="83185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1013965" cy="232238"/>
            </a:xfrm>
            <a:custGeom>
              <a:avLst/>
              <a:gdLst/>
              <a:ahLst/>
              <a:cxnLst/>
              <a:rect l="l" t="t" r="r" b="b"/>
              <a:pathLst>
                <a:path w="1013965" h="232238">
                  <a:moveTo>
                    <a:pt x="0" y="0"/>
                  </a:moveTo>
                  <a:lnTo>
                    <a:pt x="1013965" y="0"/>
                  </a:lnTo>
                  <a:lnTo>
                    <a:pt x="1013965" y="232238"/>
                  </a:lnTo>
                  <a:lnTo>
                    <a:pt x="0" y="232238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62572" y="-307766"/>
              <a:ext cx="812800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r>
                <a:rPr lang="en-US" sz="2199" dirty="0">
                  <a:solidFill>
                    <a:srgbClr val="FFFFFF"/>
                  </a:solidFill>
                  <a:latin typeface="Montserrat Classic"/>
                </a:rPr>
                <a:t>Streda 20. 09.</a:t>
              </a:r>
            </a:p>
          </p:txBody>
        </p:sp>
      </p:grpSp>
      <p:sp>
        <p:nvSpPr>
          <p:cNvPr id="22" name="TextBox 22"/>
          <p:cNvSpPr txBox="1"/>
          <p:nvPr/>
        </p:nvSpPr>
        <p:spPr>
          <a:xfrm>
            <a:off x="7286612" y="5500690"/>
            <a:ext cx="3688615" cy="1695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39749" lvl="1" indent="-269875">
              <a:lnSpc>
                <a:spcPts val="3449"/>
              </a:lnSpc>
              <a:buFont typeface="Arial"/>
              <a:buChar char="•"/>
            </a:pPr>
            <a:r>
              <a:rPr lang="en-US" sz="2499" spc="244" dirty="0">
                <a:solidFill>
                  <a:srgbClr val="231F20"/>
                </a:solidFill>
                <a:latin typeface="Montserrat Light"/>
              </a:rPr>
              <a:t>zadávanie zoznamu izieb</a:t>
            </a:r>
          </a:p>
          <a:p>
            <a:pPr marL="539749" lvl="1" indent="-269875">
              <a:lnSpc>
                <a:spcPts val="3449"/>
              </a:lnSpc>
              <a:buFont typeface="Arial"/>
              <a:buChar char="•"/>
            </a:pPr>
            <a:r>
              <a:rPr lang="en-US" sz="2499" spc="244" dirty="0">
                <a:solidFill>
                  <a:srgbClr val="231F20"/>
                </a:solidFill>
                <a:latin typeface="Montserrat Light"/>
              </a:rPr>
              <a:t>odpovedanie na hovory a e-maily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1558832" y="5556294"/>
            <a:ext cx="3688615" cy="1266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39749" lvl="1" indent="-269875">
              <a:lnSpc>
                <a:spcPts val="3449"/>
              </a:lnSpc>
              <a:buFont typeface="Arial"/>
              <a:buChar char="•"/>
            </a:pPr>
            <a:r>
              <a:rPr lang="en-US" sz="2499" spc="244">
                <a:solidFill>
                  <a:srgbClr val="231F20"/>
                </a:solidFill>
                <a:latin typeface="Montserrat Light"/>
              </a:rPr>
              <a:t>check out</a:t>
            </a:r>
          </a:p>
          <a:p>
            <a:pPr marL="539749" lvl="1" indent="-269875">
              <a:lnSpc>
                <a:spcPts val="3449"/>
              </a:lnSpc>
              <a:buFont typeface="Arial"/>
              <a:buChar char="•"/>
            </a:pPr>
            <a:r>
              <a:rPr lang="en-US" sz="2499" spc="244">
                <a:solidFill>
                  <a:srgbClr val="231F20"/>
                </a:solidFill>
                <a:latin typeface="Montserrat Light"/>
              </a:rPr>
              <a:t>vytváranie kľúčových kariet</a:t>
            </a:r>
          </a:p>
        </p:txBody>
      </p:sp>
      <p:sp>
        <p:nvSpPr>
          <p:cNvPr id="27" name="Freeform 3">
            <a:hlinkClick r:id="rId2" action="ppaction://hlinksldjump"/>
          </p:cNvPr>
          <p:cNvSpPr/>
          <p:nvPr/>
        </p:nvSpPr>
        <p:spPr>
          <a:xfrm>
            <a:off x="857192" y="785782"/>
            <a:ext cx="1214446" cy="785818"/>
          </a:xfrm>
          <a:custGeom>
            <a:avLst/>
            <a:gdLst/>
            <a:ahLst/>
            <a:cxnLst/>
            <a:rect l="l" t="t" r="r" b="b"/>
            <a:pathLst>
              <a:path w="3678568" h="2312872">
                <a:moveTo>
                  <a:pt x="0" y="0"/>
                </a:moveTo>
                <a:lnTo>
                  <a:pt x="3678568" y="0"/>
                </a:lnTo>
                <a:lnTo>
                  <a:pt x="3678568" y="2312872"/>
                </a:lnTo>
                <a:lnTo>
                  <a:pt x="0" y="2312872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4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982857" y="3576824"/>
            <a:ext cx="3849898" cy="4784036"/>
            <a:chOff x="0" y="0"/>
            <a:chExt cx="1013965" cy="125999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013965" cy="1259993"/>
            </a:xfrm>
            <a:custGeom>
              <a:avLst/>
              <a:gdLst/>
              <a:ahLst/>
              <a:cxnLst/>
              <a:rect l="l" t="t" r="r" b="b"/>
              <a:pathLst>
                <a:path w="1013965" h="1259993">
                  <a:moveTo>
                    <a:pt x="40219" y="0"/>
                  </a:moveTo>
                  <a:lnTo>
                    <a:pt x="973746" y="0"/>
                  </a:lnTo>
                  <a:cubicBezTo>
                    <a:pt x="984413" y="0"/>
                    <a:pt x="994643" y="4237"/>
                    <a:pt x="1002185" y="11780"/>
                  </a:cubicBezTo>
                  <a:cubicBezTo>
                    <a:pt x="1009728" y="19322"/>
                    <a:pt x="1013965" y="29552"/>
                    <a:pt x="1013965" y="40219"/>
                  </a:cubicBezTo>
                  <a:lnTo>
                    <a:pt x="1013965" y="1219774"/>
                  </a:lnTo>
                  <a:cubicBezTo>
                    <a:pt x="1013965" y="1230441"/>
                    <a:pt x="1009728" y="1240671"/>
                    <a:pt x="1002185" y="1248213"/>
                  </a:cubicBezTo>
                  <a:cubicBezTo>
                    <a:pt x="994643" y="1255756"/>
                    <a:pt x="984413" y="1259993"/>
                    <a:pt x="973746" y="1259993"/>
                  </a:cubicBezTo>
                  <a:lnTo>
                    <a:pt x="40219" y="1259993"/>
                  </a:lnTo>
                  <a:cubicBezTo>
                    <a:pt x="29552" y="1259993"/>
                    <a:pt x="19322" y="1255756"/>
                    <a:pt x="11780" y="1248213"/>
                  </a:cubicBezTo>
                  <a:cubicBezTo>
                    <a:pt x="4237" y="1240671"/>
                    <a:pt x="0" y="1230441"/>
                    <a:pt x="0" y="1219774"/>
                  </a:cubicBezTo>
                  <a:lnTo>
                    <a:pt x="0" y="40219"/>
                  </a:lnTo>
                  <a:cubicBezTo>
                    <a:pt x="0" y="29552"/>
                    <a:pt x="4237" y="19322"/>
                    <a:pt x="11780" y="11780"/>
                  </a:cubicBezTo>
                  <a:cubicBezTo>
                    <a:pt x="19322" y="4237"/>
                    <a:pt x="29552" y="0"/>
                    <a:pt x="40219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5715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2982857" y="3000359"/>
            <a:ext cx="3849898" cy="3158435"/>
            <a:chOff x="0" y="-288951"/>
            <a:chExt cx="1013965" cy="83185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013965" cy="232238"/>
            </a:xfrm>
            <a:custGeom>
              <a:avLst/>
              <a:gdLst/>
              <a:ahLst/>
              <a:cxnLst/>
              <a:rect l="l" t="t" r="r" b="b"/>
              <a:pathLst>
                <a:path w="1013965" h="232238">
                  <a:moveTo>
                    <a:pt x="0" y="0"/>
                  </a:moveTo>
                  <a:lnTo>
                    <a:pt x="1013965" y="0"/>
                  </a:lnTo>
                  <a:lnTo>
                    <a:pt x="1013965" y="232238"/>
                  </a:lnTo>
                  <a:lnTo>
                    <a:pt x="0" y="232238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61047" y="-288951"/>
              <a:ext cx="812800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r>
                <a:rPr lang="en-US" sz="2199" dirty="0">
                  <a:solidFill>
                    <a:srgbClr val="FFFFFF"/>
                  </a:solidFill>
                  <a:latin typeface="Montserrat Classic"/>
                </a:rPr>
                <a:t>Štvrtok 21. 09.</a:t>
              </a:r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2293560" y="1740411"/>
            <a:ext cx="13700881" cy="9315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589"/>
              </a:lnSpc>
              <a:spcBef>
                <a:spcPct val="0"/>
              </a:spcBef>
            </a:pPr>
            <a:r>
              <a:rPr lang="en-US" sz="5499" spc="43">
                <a:solidFill>
                  <a:srgbClr val="010101"/>
                </a:solidFill>
                <a:latin typeface="Archivo Black"/>
              </a:rPr>
              <a:t>POPIS VYKONÁVANÝCH ČINNOSTÍ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071770" y="5643566"/>
            <a:ext cx="3688615" cy="409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39749" lvl="1" indent="-269875">
              <a:lnSpc>
                <a:spcPts val="3449"/>
              </a:lnSpc>
              <a:buFont typeface="Arial"/>
              <a:buChar char="•"/>
            </a:pPr>
            <a:r>
              <a:rPr lang="en-US" sz="2499" spc="244" dirty="0">
                <a:solidFill>
                  <a:srgbClr val="231F20"/>
                </a:solidFill>
                <a:latin typeface="Montserrat Light"/>
              </a:rPr>
              <a:t>evidencia teplôt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7228243" y="3576824"/>
            <a:ext cx="3849898" cy="4784036"/>
            <a:chOff x="0" y="0"/>
            <a:chExt cx="1013965" cy="1259993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013965" cy="1259993"/>
            </a:xfrm>
            <a:custGeom>
              <a:avLst/>
              <a:gdLst/>
              <a:ahLst/>
              <a:cxnLst/>
              <a:rect l="l" t="t" r="r" b="b"/>
              <a:pathLst>
                <a:path w="1013965" h="1259993">
                  <a:moveTo>
                    <a:pt x="40219" y="0"/>
                  </a:moveTo>
                  <a:lnTo>
                    <a:pt x="973746" y="0"/>
                  </a:lnTo>
                  <a:cubicBezTo>
                    <a:pt x="984413" y="0"/>
                    <a:pt x="994643" y="4237"/>
                    <a:pt x="1002185" y="11780"/>
                  </a:cubicBezTo>
                  <a:cubicBezTo>
                    <a:pt x="1009728" y="19322"/>
                    <a:pt x="1013965" y="29552"/>
                    <a:pt x="1013965" y="40219"/>
                  </a:cubicBezTo>
                  <a:lnTo>
                    <a:pt x="1013965" y="1219774"/>
                  </a:lnTo>
                  <a:cubicBezTo>
                    <a:pt x="1013965" y="1230441"/>
                    <a:pt x="1009728" y="1240671"/>
                    <a:pt x="1002185" y="1248213"/>
                  </a:cubicBezTo>
                  <a:cubicBezTo>
                    <a:pt x="994643" y="1255756"/>
                    <a:pt x="984413" y="1259993"/>
                    <a:pt x="973746" y="1259993"/>
                  </a:cubicBezTo>
                  <a:lnTo>
                    <a:pt x="40219" y="1259993"/>
                  </a:lnTo>
                  <a:cubicBezTo>
                    <a:pt x="29552" y="1259993"/>
                    <a:pt x="19322" y="1255756"/>
                    <a:pt x="11780" y="1248213"/>
                  </a:cubicBezTo>
                  <a:cubicBezTo>
                    <a:pt x="4237" y="1240671"/>
                    <a:pt x="0" y="1230441"/>
                    <a:pt x="0" y="1219774"/>
                  </a:cubicBezTo>
                  <a:lnTo>
                    <a:pt x="0" y="40219"/>
                  </a:lnTo>
                  <a:cubicBezTo>
                    <a:pt x="0" y="29552"/>
                    <a:pt x="4237" y="19322"/>
                    <a:pt x="11780" y="11780"/>
                  </a:cubicBezTo>
                  <a:cubicBezTo>
                    <a:pt x="19322" y="4237"/>
                    <a:pt x="29552" y="0"/>
                    <a:pt x="40219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5715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2" name="TextBox 12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1473629" y="3576824"/>
            <a:ext cx="3849898" cy="4784036"/>
            <a:chOff x="0" y="0"/>
            <a:chExt cx="1013965" cy="1259993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013965" cy="1259993"/>
            </a:xfrm>
            <a:custGeom>
              <a:avLst/>
              <a:gdLst/>
              <a:ahLst/>
              <a:cxnLst/>
              <a:rect l="l" t="t" r="r" b="b"/>
              <a:pathLst>
                <a:path w="1013965" h="1259993">
                  <a:moveTo>
                    <a:pt x="40219" y="0"/>
                  </a:moveTo>
                  <a:lnTo>
                    <a:pt x="973746" y="0"/>
                  </a:lnTo>
                  <a:cubicBezTo>
                    <a:pt x="984413" y="0"/>
                    <a:pt x="994643" y="4237"/>
                    <a:pt x="1002185" y="11780"/>
                  </a:cubicBezTo>
                  <a:cubicBezTo>
                    <a:pt x="1009728" y="19322"/>
                    <a:pt x="1013965" y="29552"/>
                    <a:pt x="1013965" y="40219"/>
                  </a:cubicBezTo>
                  <a:lnTo>
                    <a:pt x="1013965" y="1219774"/>
                  </a:lnTo>
                  <a:cubicBezTo>
                    <a:pt x="1013965" y="1230441"/>
                    <a:pt x="1009728" y="1240671"/>
                    <a:pt x="1002185" y="1248213"/>
                  </a:cubicBezTo>
                  <a:cubicBezTo>
                    <a:pt x="994643" y="1255756"/>
                    <a:pt x="984413" y="1259993"/>
                    <a:pt x="973746" y="1259993"/>
                  </a:cubicBezTo>
                  <a:lnTo>
                    <a:pt x="40219" y="1259993"/>
                  </a:lnTo>
                  <a:cubicBezTo>
                    <a:pt x="29552" y="1259993"/>
                    <a:pt x="19322" y="1255756"/>
                    <a:pt x="11780" y="1248213"/>
                  </a:cubicBezTo>
                  <a:cubicBezTo>
                    <a:pt x="4237" y="1240671"/>
                    <a:pt x="0" y="1230441"/>
                    <a:pt x="0" y="1219774"/>
                  </a:cubicBezTo>
                  <a:lnTo>
                    <a:pt x="0" y="40219"/>
                  </a:lnTo>
                  <a:cubicBezTo>
                    <a:pt x="0" y="29552"/>
                    <a:pt x="4237" y="19322"/>
                    <a:pt x="11780" y="11780"/>
                  </a:cubicBezTo>
                  <a:cubicBezTo>
                    <a:pt x="19322" y="4237"/>
                    <a:pt x="29552" y="0"/>
                    <a:pt x="40219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5715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5" name="TextBox 15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7228243" y="3000359"/>
            <a:ext cx="3849898" cy="3158435"/>
            <a:chOff x="0" y="-288951"/>
            <a:chExt cx="1013965" cy="83185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1013965" cy="232238"/>
            </a:xfrm>
            <a:custGeom>
              <a:avLst/>
              <a:gdLst/>
              <a:ahLst/>
              <a:cxnLst/>
              <a:rect l="l" t="t" r="r" b="b"/>
              <a:pathLst>
                <a:path w="1013965" h="232238">
                  <a:moveTo>
                    <a:pt x="0" y="0"/>
                  </a:moveTo>
                  <a:lnTo>
                    <a:pt x="1013965" y="0"/>
                  </a:lnTo>
                  <a:lnTo>
                    <a:pt x="1013965" y="232238"/>
                  </a:lnTo>
                  <a:lnTo>
                    <a:pt x="0" y="232238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90633" y="-288951"/>
              <a:ext cx="812800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r>
                <a:rPr lang="en-US" sz="2199" dirty="0">
                  <a:solidFill>
                    <a:srgbClr val="FFFFFF"/>
                  </a:solidFill>
                  <a:latin typeface="Montserrat Classic"/>
                </a:rPr>
                <a:t>Piatok 22. 09.</a:t>
              </a:r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11478191" y="3000359"/>
            <a:ext cx="3849898" cy="3158435"/>
            <a:chOff x="0" y="-288951"/>
            <a:chExt cx="1013965" cy="83185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1013965" cy="232238"/>
            </a:xfrm>
            <a:custGeom>
              <a:avLst/>
              <a:gdLst/>
              <a:ahLst/>
              <a:cxnLst/>
              <a:rect l="l" t="t" r="r" b="b"/>
              <a:pathLst>
                <a:path w="1013965" h="232238">
                  <a:moveTo>
                    <a:pt x="0" y="0"/>
                  </a:moveTo>
                  <a:lnTo>
                    <a:pt x="1013965" y="0"/>
                  </a:lnTo>
                  <a:lnTo>
                    <a:pt x="1013965" y="232238"/>
                  </a:lnTo>
                  <a:lnTo>
                    <a:pt x="0" y="232238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81387" y="-288951"/>
              <a:ext cx="812800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r>
                <a:rPr lang="en-US" sz="2199" dirty="0">
                  <a:solidFill>
                    <a:srgbClr val="FFFFFF"/>
                  </a:solidFill>
                  <a:latin typeface="Montserrat Classic"/>
                </a:rPr>
                <a:t>Pondelok 25. 09.</a:t>
              </a:r>
            </a:p>
          </p:txBody>
        </p:sp>
      </p:grpSp>
      <p:sp>
        <p:nvSpPr>
          <p:cNvPr id="22" name="TextBox 22"/>
          <p:cNvSpPr txBox="1"/>
          <p:nvPr/>
        </p:nvSpPr>
        <p:spPr>
          <a:xfrm>
            <a:off x="7358050" y="5500690"/>
            <a:ext cx="3688615" cy="838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39749" lvl="1" indent="-269875">
              <a:lnSpc>
                <a:spcPts val="3449"/>
              </a:lnSpc>
              <a:buFont typeface="Arial"/>
              <a:buChar char="•"/>
            </a:pPr>
            <a:r>
              <a:rPr lang="en-US" sz="2499" spc="244" dirty="0">
                <a:solidFill>
                  <a:srgbClr val="231F20"/>
                </a:solidFill>
                <a:latin typeface="Montserrat Light"/>
              </a:rPr>
              <a:t>prehliadka priestorov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1558832" y="5556294"/>
            <a:ext cx="3688615" cy="1695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39749" lvl="1" indent="-269875">
              <a:lnSpc>
                <a:spcPts val="3449"/>
              </a:lnSpc>
              <a:buFont typeface="Arial"/>
              <a:buChar char="•"/>
            </a:pPr>
            <a:r>
              <a:rPr lang="en-US" sz="2499" spc="244">
                <a:solidFill>
                  <a:srgbClr val="231F20"/>
                </a:solidFill>
                <a:latin typeface="Montserrat Light"/>
              </a:rPr>
              <a:t>vytváranie faktúr</a:t>
            </a:r>
          </a:p>
          <a:p>
            <a:pPr marL="539749" lvl="1" indent="-269875">
              <a:lnSpc>
                <a:spcPts val="3449"/>
              </a:lnSpc>
              <a:buFont typeface="Arial"/>
              <a:buChar char="•"/>
            </a:pPr>
            <a:r>
              <a:rPr lang="en-US" sz="2499" spc="244">
                <a:solidFill>
                  <a:srgbClr val="231F20"/>
                </a:solidFill>
                <a:latin typeface="Montserrat Light"/>
              </a:rPr>
              <a:t>check out</a:t>
            </a:r>
          </a:p>
          <a:p>
            <a:pPr marL="539749" lvl="1" indent="-269875">
              <a:lnSpc>
                <a:spcPts val="3449"/>
              </a:lnSpc>
              <a:buFont typeface="Arial"/>
              <a:buChar char="•"/>
            </a:pPr>
            <a:r>
              <a:rPr lang="en-US" sz="2499" spc="244">
                <a:solidFill>
                  <a:srgbClr val="231F20"/>
                </a:solidFill>
                <a:latin typeface="Montserrat Light"/>
              </a:rPr>
              <a:t>komunikácia s klientmi</a:t>
            </a:r>
          </a:p>
        </p:txBody>
      </p:sp>
      <p:sp>
        <p:nvSpPr>
          <p:cNvPr id="25" name="Freeform 3">
            <a:hlinkClick r:id="rId2" action="ppaction://hlinksldjump"/>
          </p:cNvPr>
          <p:cNvSpPr/>
          <p:nvPr/>
        </p:nvSpPr>
        <p:spPr>
          <a:xfrm>
            <a:off x="857192" y="785782"/>
            <a:ext cx="1214446" cy="785818"/>
          </a:xfrm>
          <a:custGeom>
            <a:avLst/>
            <a:gdLst/>
            <a:ahLst/>
            <a:cxnLst/>
            <a:rect l="l" t="t" r="r" b="b"/>
            <a:pathLst>
              <a:path w="3678568" h="2312872">
                <a:moveTo>
                  <a:pt x="0" y="0"/>
                </a:moveTo>
                <a:lnTo>
                  <a:pt x="3678568" y="0"/>
                </a:lnTo>
                <a:lnTo>
                  <a:pt x="3678568" y="2312872"/>
                </a:lnTo>
                <a:lnTo>
                  <a:pt x="0" y="2312872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672</Words>
  <Application>Microsoft Office PowerPoint</Application>
  <PresentationFormat>Vlastná</PresentationFormat>
  <Paragraphs>203</Paragraphs>
  <Slides>32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9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32</vt:i4>
      </vt:variant>
    </vt:vector>
  </HeadingPairs>
  <TitlesOfParts>
    <vt:vector size="42" baseType="lpstr">
      <vt:lpstr>Chewy</vt:lpstr>
      <vt:lpstr>Archivo Black</vt:lpstr>
      <vt:lpstr>Montserrat Classic Bold</vt:lpstr>
      <vt:lpstr>Alfa Slab One Bold</vt:lpstr>
      <vt:lpstr>Montserrat Light Bold</vt:lpstr>
      <vt:lpstr>Arial</vt:lpstr>
      <vt:lpstr>Montserrat Classic</vt:lpstr>
      <vt:lpstr>Montserrat Light</vt:lpstr>
      <vt:lpstr>Calibri</vt:lpstr>
      <vt:lpstr>Office Theme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Grey Modern Professional Business Project Presentation</dc:title>
  <dc:creator>Acer</dc:creator>
  <cp:lastModifiedBy>skola</cp:lastModifiedBy>
  <cp:revision>6</cp:revision>
  <dcterms:created xsi:type="dcterms:W3CDTF">2006-08-16T00:00:00Z</dcterms:created>
  <dcterms:modified xsi:type="dcterms:W3CDTF">2024-11-04T13:56:13Z</dcterms:modified>
  <dc:identifier>DAFwUDUtQQI</dc:identifier>
</cp:coreProperties>
</file>